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00AE8-53C1-47D6-8713-2FEDF67174D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39796-5D75-4422-8265-BBA82FA06D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228600"/>
            <a:ext cx="8839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When </a:t>
            </a:r>
            <a:r>
              <a:rPr lang="en-US" sz="4200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W</a:t>
            </a:r>
            <a:r>
              <a:rPr lang="en-US" sz="4200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as </a:t>
            </a:r>
            <a:r>
              <a:rPr lang="en-US" sz="4200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T</a:t>
            </a:r>
            <a:r>
              <a:rPr lang="en-US" sz="4200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he </a:t>
            </a:r>
            <a:r>
              <a:rPr lang="en-US" sz="4200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L</a:t>
            </a:r>
            <a:r>
              <a:rPr lang="en-US" sz="4200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ast </a:t>
            </a:r>
            <a:r>
              <a:rPr lang="en-US" sz="4200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T</a:t>
            </a:r>
            <a:r>
              <a:rPr lang="en-US" sz="4200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ime </a:t>
            </a:r>
            <a:r>
              <a:rPr lang="en-US" sz="4200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Y</a:t>
            </a:r>
            <a:r>
              <a:rPr lang="en-US" sz="4200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Cooper Black" panose="0208090404030B020404" pitchFamily="18" charset="0"/>
              </a:rPr>
              <a:t>ou Made a Difference?</a:t>
            </a:r>
          </a:p>
          <a:p>
            <a:pPr algn="ctr"/>
            <a:endParaRPr lang="en-US" sz="1200" dirty="0">
              <a:latin typeface="Britannic Bold" pitchFamily="34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Skills USA is holding a drive to help out kids just like you in a school in the Dominican Republic.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upplies include:</a:t>
            </a:r>
          </a:p>
          <a:p>
            <a:pPr fontAlgn="t"/>
            <a:r>
              <a:rPr lang="en-US" sz="2200" dirty="0"/>
              <a:t> </a:t>
            </a:r>
            <a:endParaRPr lang="en-US" sz="1200" dirty="0" smtClean="0"/>
          </a:p>
          <a:p>
            <a:pPr fontAlgn="t">
              <a:buFont typeface="Wingdings" pitchFamily="2" charset="2"/>
              <a:buChar char="ü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Clothing 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Shoes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ü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Pencils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Sharpeners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ü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Erasers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Wingdings" pitchFamily="2" charset="2"/>
              <a:buChar char="ü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Color pencils (no crayons)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Pens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Paper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Toys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" y="76200"/>
            <a:ext cx="8976360" cy="6690360"/>
          </a:xfrm>
          <a:prstGeom prst="rect">
            <a:avLst/>
          </a:prstGeom>
          <a:noFill/>
          <a:ln w="635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57912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cs typeface="Times New Roman" pitchFamily="18" charset="0"/>
              </a:rPr>
              <a:t>The shoes, clothing and toys do not have to be new but they do have to be in good condition.  Clothing sizes can range from 4 years old and up. Thank you </a:t>
            </a:r>
            <a:r>
              <a:rPr lang="en-US" dirty="0" smtClean="0">
                <a:latin typeface="Georgia" pitchFamily="18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lang="en-US" dirty="0" smtClean="0">
                <a:latin typeface="Georgia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b="1" u="sng" dirty="0" smtClean="0"/>
              <a:t>Drop all supplies in room 209 before May 30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!!!</a:t>
            </a:r>
            <a:endParaRPr lang="en-US" u="sng" dirty="0">
              <a:latin typeface="Georgia" pitchFamily="18" charset="0"/>
            </a:endParaRPr>
          </a:p>
        </p:txBody>
      </p:sp>
      <p:pic>
        <p:nvPicPr>
          <p:cNvPr id="1030" name="Picture 6" descr="http://votebobhall.com/images/make-a-diffe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362199"/>
            <a:ext cx="3708457" cy="3085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Guest</dc:creator>
  <cp:lastModifiedBy>teacher</cp:lastModifiedBy>
  <cp:revision>9</cp:revision>
  <cp:lastPrinted>2014-04-23T17:04:21Z</cp:lastPrinted>
  <dcterms:created xsi:type="dcterms:W3CDTF">2014-04-17T20:54:59Z</dcterms:created>
  <dcterms:modified xsi:type="dcterms:W3CDTF">2014-04-28T17:48:33Z</dcterms:modified>
</cp:coreProperties>
</file>