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1" r:id="rId3"/>
    <p:sldId id="413" r:id="rId4"/>
    <p:sldId id="411" r:id="rId5"/>
    <p:sldId id="392" r:id="rId6"/>
    <p:sldId id="393" r:id="rId7"/>
    <p:sldId id="394" r:id="rId8"/>
    <p:sldId id="395" r:id="rId9"/>
    <p:sldId id="396" r:id="rId10"/>
    <p:sldId id="397" r:id="rId11"/>
    <p:sldId id="412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408" r:id="rId23"/>
    <p:sldId id="409" r:id="rId24"/>
    <p:sldId id="41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69" autoAdjust="0"/>
    <p:restoredTop sz="94660"/>
  </p:normalViewPr>
  <p:slideViewPr>
    <p:cSldViewPr>
      <p:cViewPr varScale="1">
        <p:scale>
          <a:sx n="71" d="100"/>
          <a:sy n="71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1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1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6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7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5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3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1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971B2-AF94-4215-BFDC-E88F57E2F735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br>
              <a:rPr lang="en-US" dirty="0" smtClean="0"/>
            </a:br>
            <a:r>
              <a:rPr lang="en-US" dirty="0" smtClean="0"/>
              <a:t>OCTOBER 16,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ATOMIC CONCEPT</a:t>
            </a:r>
          </a:p>
          <a:p>
            <a:r>
              <a:rPr lang="en-US" dirty="0" smtClean="0"/>
              <a:t>ATOMIC THEORY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 IN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/>
              <a:t>How does the electron move around the nucleus?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515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16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 IN ATOM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5400" dirty="0"/>
              <a:t>The electrons moved in an indefinite paths (buzzing around the nucleus like a swarms of bees)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42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Why do the electrons not drift off?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19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ATTRACTION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/>
              <a:t>The electrons are negatively charged particles that are attracted to the positively charged nucleus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09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NUCLUES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sz="5400" b="1" dirty="0" smtClean="0"/>
              <a:t>What </a:t>
            </a:r>
            <a:r>
              <a:rPr lang="en-US" sz="5400" b="1" dirty="0"/>
              <a:t>is the size of a nucleus compared to an atom</a:t>
            </a:r>
            <a:r>
              <a:rPr lang="en-US" sz="5400" b="1" dirty="0" smtClean="0"/>
              <a:t>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70720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NUCLEUS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/>
              <a:t>Atom is about 10</a:t>
            </a:r>
            <a:r>
              <a:rPr lang="en-US" sz="5400" baseline="30000" dirty="0"/>
              <a:t>-10</a:t>
            </a:r>
            <a:r>
              <a:rPr lang="en-US" sz="5400" dirty="0"/>
              <a:t> meters</a:t>
            </a:r>
          </a:p>
          <a:p>
            <a:pPr lvl="0"/>
            <a:r>
              <a:rPr lang="en-US" sz="5400" dirty="0"/>
              <a:t>Nucleus is about 1 – 10 x 10</a:t>
            </a:r>
            <a:r>
              <a:rPr lang="en-US" sz="5400" baseline="30000" dirty="0"/>
              <a:t>-15</a:t>
            </a:r>
            <a:r>
              <a:rPr lang="en-US" sz="5400" dirty="0"/>
              <a:t> meters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39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ATOM MOSTLY MADE UP 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/>
              <a:t>Empty </a:t>
            </a:r>
            <a:r>
              <a:rPr lang="en-US" sz="5400" dirty="0" smtClean="0"/>
              <a:t>space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42699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NUCLEUS TO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 smtClean="0"/>
              <a:t>How much bigger is an atom to a nucleus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528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NUCLUES TO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4800" dirty="0"/>
              <a:t>The nucleus is about 23000 – 145,000 times smaller than an atom depending upon the element</a:t>
            </a:r>
          </a:p>
          <a:p>
            <a:pPr lvl="1"/>
            <a:r>
              <a:rPr lang="en-US" sz="4800" dirty="0"/>
              <a:t>Uranium – 23,000 times</a:t>
            </a:r>
          </a:p>
          <a:p>
            <a:pPr lvl="1"/>
            <a:r>
              <a:rPr lang="en-US" sz="4800" dirty="0"/>
              <a:t>Hydrogen – 145,000 times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5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STARTER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5400" dirty="0" smtClean="0"/>
              <a:t>You are seated and quiet</a:t>
            </a:r>
          </a:p>
          <a:p>
            <a:pPr lvl="0" fontAlgn="base"/>
            <a:r>
              <a:rPr lang="en-US" sz="5400" dirty="0" smtClean="0"/>
              <a:t>You have 2 minutes</a:t>
            </a:r>
          </a:p>
          <a:p>
            <a:pPr lvl="0" fontAlgn="base"/>
            <a:r>
              <a:rPr lang="en-US" sz="5400" dirty="0" smtClean="0"/>
              <a:t>Draw your version of the atom in the box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74149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BASEBALL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Example: if the nucleus was a </a:t>
            </a:r>
            <a:r>
              <a:rPr lang="en-US" sz="5400" dirty="0" smtClean="0"/>
              <a:t>baseball, what is the size of the atom? What is the size of the electron?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92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BASEBALL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</a:t>
            </a:r>
            <a:r>
              <a:rPr lang="en-US" sz="5400" dirty="0"/>
              <a:t>atom will be about 4km </a:t>
            </a:r>
            <a:endParaRPr lang="en-US" sz="5400" dirty="0" smtClean="0"/>
          </a:p>
          <a:p>
            <a:r>
              <a:rPr lang="en-US" sz="5400" dirty="0" smtClean="0"/>
              <a:t>the </a:t>
            </a:r>
            <a:r>
              <a:rPr lang="en-US" sz="5400" dirty="0"/>
              <a:t>electron will be about the size of a period.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150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Tear </a:t>
            </a:r>
            <a:r>
              <a:rPr lang="en-US" sz="5400" dirty="0"/>
              <a:t>a piece of paper 12 times.</a:t>
            </a:r>
          </a:p>
          <a:p>
            <a:r>
              <a:rPr lang="en-US" sz="5400" dirty="0"/>
              <a:t>Now tear it again 30 times.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732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BASKETBALL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How big </a:t>
            </a:r>
            <a:r>
              <a:rPr lang="en-US" sz="5400" dirty="0"/>
              <a:t>is the atom if the nucleus is the size of a </a:t>
            </a:r>
            <a:r>
              <a:rPr lang="en-US" sz="5400" dirty="0" smtClean="0"/>
              <a:t>basketball?</a:t>
            </a:r>
            <a:endParaRPr lang="en-US" sz="5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59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ATOMIC THEORY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the Wave-Mechanical Model</a:t>
            </a:r>
          </a:p>
          <a:p>
            <a:endParaRPr lang="en-US" dirty="0"/>
          </a:p>
        </p:txBody>
      </p:sp>
      <p:pic>
        <p:nvPicPr>
          <p:cNvPr id="4" name="Picture 3" descr="electron clou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258" y="2345334"/>
            <a:ext cx="4804942" cy="401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645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 QUIZ TOMORROW!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10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What is the size of an atom if the nucleus is the size of a basketball?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68850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ATOM</a:t>
            </a:r>
          </a:p>
          <a:p>
            <a:r>
              <a:rPr lang="en-US" sz="5400" dirty="0" smtClean="0"/>
              <a:t>NUCLEUS</a:t>
            </a:r>
          </a:p>
          <a:p>
            <a:r>
              <a:rPr lang="en-US" sz="5400" dirty="0" smtClean="0"/>
              <a:t>ELECTRON CLOUD</a:t>
            </a:r>
          </a:p>
          <a:p>
            <a:r>
              <a:rPr lang="en-US" sz="5400" dirty="0" smtClean="0"/>
              <a:t>ELECTRONS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1856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basic units of matter and the defining structure of elements.  It is composed of a nucleus and electron clouds</a:t>
            </a:r>
          </a:p>
        </p:txBody>
      </p:sp>
    </p:spTree>
    <p:extLst>
      <p:ext uri="{BB962C8B-B14F-4D97-AF65-F5344CB8AC3E}">
        <p14:creationId xmlns:p14="http://schemas.microsoft.com/office/powerpoint/2010/main" val="2716516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7200" dirty="0"/>
              <a:t>the positively charged center of an atom</a:t>
            </a:r>
          </a:p>
          <a:p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901135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5400" dirty="0" smtClean="0"/>
              <a:t>the </a:t>
            </a:r>
            <a:r>
              <a:rPr lang="en-US" sz="5400" dirty="0"/>
              <a:t>region of negative charge surrounding an atomic nucleus that is associated with an atomic orbital.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806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5400" dirty="0" smtClean="0"/>
              <a:t>the </a:t>
            </a:r>
            <a:r>
              <a:rPr lang="en-US" sz="5400" dirty="0"/>
              <a:t>negatively charged component of an atom.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83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340</Words>
  <Application>Microsoft Office PowerPoint</Application>
  <PresentationFormat>On-screen Show (4:3)</PresentationFormat>
  <Paragraphs>57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CHEMISTRY OCTOBER 16, 2014</vt:lpstr>
      <vt:lpstr>SCIENCE STARTER </vt:lpstr>
      <vt:lpstr>NO QUIZ TOMORROW!</vt:lpstr>
      <vt:lpstr>AIM</vt:lpstr>
      <vt:lpstr>VOCABULARY</vt:lpstr>
      <vt:lpstr>ATOM</vt:lpstr>
      <vt:lpstr>NUCLEUS</vt:lpstr>
      <vt:lpstr>ELECTRON CLOUD</vt:lpstr>
      <vt:lpstr>ELECTRON</vt:lpstr>
      <vt:lpstr>MOVEMENT IN ATOMS</vt:lpstr>
      <vt:lpstr>DEMONSTRATION</vt:lpstr>
      <vt:lpstr>MOVEMENT IN ATOM (ANSWER)</vt:lpstr>
      <vt:lpstr>ATTRACTION</vt:lpstr>
      <vt:lpstr>ATTRACTION (ANSWER)</vt:lpstr>
      <vt:lpstr>SIZE OF NUCLUES</vt:lpstr>
      <vt:lpstr>SIZE OF NUCLEUS (ANSWER)</vt:lpstr>
      <vt:lpstr>WHAT IS ATOM MOSTLY MADE UP OF?</vt:lpstr>
      <vt:lpstr>COMPARING NUCLEUS TO ATOM</vt:lpstr>
      <vt:lpstr>COMPARING NUCLUES TO ATOM</vt:lpstr>
      <vt:lpstr>BASEBALL COMPARISON</vt:lpstr>
      <vt:lpstr>BASEBALL COMPARISON</vt:lpstr>
      <vt:lpstr>TRY THIS</vt:lpstr>
      <vt:lpstr>BASKETBALL COMPARISON</vt:lpstr>
      <vt:lpstr>THE ATOMIC THEORY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SEPTEMBER 11, 2014</dc:title>
  <dc:creator>Hanh</dc:creator>
  <cp:lastModifiedBy>admin</cp:lastModifiedBy>
  <cp:revision>90</cp:revision>
  <dcterms:created xsi:type="dcterms:W3CDTF">2014-09-11T03:20:04Z</dcterms:created>
  <dcterms:modified xsi:type="dcterms:W3CDTF">2014-10-16T12:05:04Z</dcterms:modified>
</cp:coreProperties>
</file>