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91" r:id="rId3"/>
    <p:sldId id="411" r:id="rId4"/>
    <p:sldId id="412" r:id="rId5"/>
    <p:sldId id="413" r:id="rId6"/>
    <p:sldId id="414" r:id="rId7"/>
    <p:sldId id="415" r:id="rId8"/>
    <p:sldId id="416" r:id="rId9"/>
    <p:sldId id="417" r:id="rId10"/>
    <p:sldId id="418" r:id="rId11"/>
    <p:sldId id="419" r:id="rId12"/>
    <p:sldId id="420" r:id="rId13"/>
    <p:sldId id="42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69" autoAdjust="0"/>
    <p:restoredTop sz="94660"/>
  </p:normalViewPr>
  <p:slideViewPr>
    <p:cSldViewPr>
      <p:cViewPr varScale="1">
        <p:scale>
          <a:sx n="87" d="100"/>
          <a:sy n="87" d="100"/>
        </p:scale>
        <p:origin x="-78" y="-5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71B2-AF94-4215-BFDC-E88F57E2F735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D4FA8-8DA3-4557-AA44-3C139DD6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76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71B2-AF94-4215-BFDC-E88F57E2F735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D4FA8-8DA3-4557-AA44-3C139DD6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14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71B2-AF94-4215-BFDC-E88F57E2F735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D4FA8-8DA3-4557-AA44-3C139DD6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716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71B2-AF94-4215-BFDC-E88F57E2F735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D4FA8-8DA3-4557-AA44-3C139DD6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866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71B2-AF94-4215-BFDC-E88F57E2F735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D4FA8-8DA3-4557-AA44-3C139DD6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30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71B2-AF94-4215-BFDC-E88F57E2F735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D4FA8-8DA3-4557-AA44-3C139DD6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37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71B2-AF94-4215-BFDC-E88F57E2F735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D4FA8-8DA3-4557-AA44-3C139DD6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558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71B2-AF94-4215-BFDC-E88F57E2F735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D4FA8-8DA3-4557-AA44-3C139DD6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635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71B2-AF94-4215-BFDC-E88F57E2F735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D4FA8-8DA3-4557-AA44-3C139DD6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10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71B2-AF94-4215-BFDC-E88F57E2F735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D4FA8-8DA3-4557-AA44-3C139DD6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04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71B2-AF94-4215-BFDC-E88F57E2F735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D4FA8-8DA3-4557-AA44-3C139DD6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915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971B2-AF94-4215-BFDC-E88F57E2F735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D4FA8-8DA3-4557-AA44-3C139DD62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03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CHEMISTRY</a:t>
            </a:r>
            <a:br>
              <a:rPr lang="en-US" dirty="0" smtClean="0"/>
            </a:br>
            <a:r>
              <a:rPr lang="en-US" dirty="0" smtClean="0"/>
              <a:t>OCTOBER </a:t>
            </a:r>
            <a:r>
              <a:rPr lang="en-US" dirty="0" smtClean="0"/>
              <a:t>30,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LAB 05 - ISOTOPES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4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WEIGHTED AVERAGE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THE RELATIVE MASS OF EACH TYPE OF ISOTOPES TO GET THE ATOMIC MASS</a:t>
            </a:r>
          </a:p>
          <a:p>
            <a:pPr lvl="1"/>
            <a:r>
              <a:rPr lang="en-US" dirty="0" smtClean="0"/>
              <a:t>Add the relative mass of M&amp;M + Skittles + Reese’s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360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LAB QUESTIONS 1-2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1 MINUTE TO ANSWER QUESTIONS 1 AND 2.  YOU MAY CONSULT WITH YOUR PARTNER BUT YOUR ANSWER IS YOUR OWN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16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LAB 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TO THE NEXT GROUP AND OBTAIN THEIR AVERAGE ATOMIC MASS (ANSWER TO #6 ON PAGE 3). </a:t>
            </a:r>
          </a:p>
          <a:p>
            <a:r>
              <a:rPr lang="en-US" dirty="0" smtClean="0"/>
              <a:t>Write it down and then respond to question 3.</a:t>
            </a:r>
          </a:p>
          <a:p>
            <a:r>
              <a:rPr lang="en-US" dirty="0" smtClean="0"/>
              <a:t>You have 3 minutes to do question 3</a:t>
            </a:r>
          </a:p>
          <a:p>
            <a:r>
              <a:rPr lang="en-US" dirty="0" smtClean="0"/>
              <a:t>You may consult with your partner but the writing is your own.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803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LAB 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REVISIT THE AIM:</a:t>
            </a:r>
          </a:p>
          <a:p>
            <a:pPr lvl="1"/>
            <a:r>
              <a:rPr lang="en-US" dirty="0"/>
              <a:t>How does knowing the atomic mass provide us with details about the properties of an element? </a:t>
            </a:r>
            <a:endParaRPr lang="en-US" dirty="0" smtClean="0"/>
          </a:p>
          <a:p>
            <a:pPr lvl="1"/>
            <a:r>
              <a:rPr lang="en-US" dirty="0" smtClean="0"/>
              <a:t>Take 3 minutes to respond to the question</a:t>
            </a:r>
          </a:p>
        </p:txBody>
      </p:sp>
    </p:spTree>
    <p:extLst>
      <p:ext uri="{BB962C8B-B14F-4D97-AF65-F5344CB8AC3E}">
        <p14:creationId xmlns:p14="http://schemas.microsoft.com/office/powerpoint/2010/main" val="1456014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LAB STARTER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562600"/>
          </a:xfrm>
        </p:spPr>
        <p:txBody>
          <a:bodyPr>
            <a:normAutofit/>
          </a:bodyPr>
          <a:lstStyle/>
          <a:p>
            <a:pPr lvl="0" fontAlgn="base"/>
            <a:r>
              <a:rPr lang="en-US" sz="5400" dirty="0" smtClean="0"/>
              <a:t>You have 2 minutes.  You are seated and quiet</a:t>
            </a:r>
          </a:p>
          <a:p>
            <a:pPr lvl="0" fontAlgn="base"/>
            <a:r>
              <a:rPr lang="en-US" sz="5400" dirty="0" smtClean="0"/>
              <a:t>Read the Pre-Lab and answer the question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474149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b="1" dirty="0"/>
              <a:t>How does the average atomic mass provide us details about the properties of the element?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168850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ISOTOPES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Atoms of the same atomic number but different masses</a:t>
            </a:r>
          </a:p>
          <a:p>
            <a:pPr lvl="1"/>
            <a:r>
              <a:rPr lang="en-US" dirty="0" smtClean="0"/>
              <a:t>Due to different numbers of neutrons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641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MASS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known as the average atomic mass</a:t>
            </a:r>
          </a:p>
          <a:p>
            <a:r>
              <a:rPr lang="en-US" dirty="0" smtClean="0"/>
              <a:t>Also known as the weighted average atomic mass</a:t>
            </a:r>
          </a:p>
          <a:p>
            <a:pPr lvl="1"/>
            <a:r>
              <a:rPr lang="en-US" dirty="0" smtClean="0"/>
              <a:t>Take into account both the mass and the relative abundance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94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CANDY STORE(CANDIUM)</a:t>
            </a:r>
          </a:p>
          <a:p>
            <a:pPr lvl="1"/>
            <a:r>
              <a:rPr lang="en-US" dirty="0" smtClean="0"/>
              <a:t>3 TYPES OF CANDIES (ISOTOPES)</a:t>
            </a:r>
          </a:p>
          <a:p>
            <a:pPr lvl="2"/>
            <a:r>
              <a:rPr lang="en-US" dirty="0" smtClean="0"/>
              <a:t>M&amp;M</a:t>
            </a:r>
          </a:p>
          <a:p>
            <a:pPr lvl="2"/>
            <a:r>
              <a:rPr lang="en-US" dirty="0" smtClean="0"/>
              <a:t>Skittles</a:t>
            </a:r>
          </a:p>
          <a:p>
            <a:pPr lvl="2"/>
            <a:r>
              <a:rPr lang="en-US" dirty="0" smtClean="0"/>
              <a:t>Reese’s</a:t>
            </a:r>
          </a:p>
        </p:txBody>
      </p:sp>
    </p:spTree>
    <p:extLst>
      <p:ext uri="{BB962C8B-B14F-4D97-AF65-F5344CB8AC3E}">
        <p14:creationId xmlns:p14="http://schemas.microsoft.com/office/powerpoint/2010/main" val="4215366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RELATIVE ABUNDANCE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Autofit/>
          </a:bodyPr>
          <a:lstStyle/>
          <a:p>
            <a:r>
              <a:rPr lang="en-US" dirty="0"/>
              <a:t>For each types </a:t>
            </a:r>
            <a:r>
              <a:rPr lang="en-US" dirty="0" smtClean="0"/>
              <a:t>of candies (isotope</a:t>
            </a:r>
            <a:r>
              <a:rPr lang="en-US" dirty="0"/>
              <a:t>), need to know</a:t>
            </a:r>
          </a:p>
          <a:p>
            <a:pPr lvl="1"/>
            <a:r>
              <a:rPr lang="en-US" sz="3200" dirty="0"/>
              <a:t>Count: how many of each types of </a:t>
            </a:r>
            <a:r>
              <a:rPr lang="en-US" sz="3200" dirty="0" smtClean="0"/>
              <a:t>candies (Isotope)</a:t>
            </a:r>
            <a:endParaRPr lang="en-US" sz="3200" dirty="0"/>
          </a:p>
          <a:p>
            <a:pPr lvl="1"/>
            <a:r>
              <a:rPr lang="en-US" sz="3200" dirty="0"/>
              <a:t>Total Count: total number </a:t>
            </a:r>
            <a:r>
              <a:rPr lang="en-US" sz="3200" dirty="0" smtClean="0"/>
              <a:t>of candies (isotope) in </a:t>
            </a:r>
            <a:r>
              <a:rPr lang="en-US" sz="3200" dirty="0"/>
              <a:t>the </a:t>
            </a:r>
            <a:r>
              <a:rPr lang="en-US" sz="3200" dirty="0" smtClean="0"/>
              <a:t>candy </a:t>
            </a:r>
            <a:r>
              <a:rPr lang="en-US" sz="3200" dirty="0"/>
              <a:t>store</a:t>
            </a:r>
          </a:p>
          <a:p>
            <a:pPr lvl="1"/>
            <a:r>
              <a:rPr lang="en-US" sz="3200" dirty="0"/>
              <a:t>Relative abundance: Percent each type of </a:t>
            </a:r>
            <a:r>
              <a:rPr lang="en-US" sz="3200" dirty="0" smtClean="0"/>
              <a:t>candies (isotope) represents </a:t>
            </a:r>
            <a:r>
              <a:rPr lang="en-US" sz="3200" dirty="0"/>
              <a:t>of the total.  For example, </a:t>
            </a:r>
            <a:r>
              <a:rPr lang="en-US" sz="3200" dirty="0" smtClean="0"/>
              <a:t>M&amp;M group </a:t>
            </a:r>
            <a:r>
              <a:rPr lang="en-US" sz="3200" dirty="0"/>
              <a:t>represent how much of the total group of </a:t>
            </a:r>
            <a:r>
              <a:rPr lang="en-US" sz="3200" dirty="0" smtClean="0"/>
              <a:t>candies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84551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Weigh each type of candies (isotope)</a:t>
            </a:r>
          </a:p>
          <a:p>
            <a:r>
              <a:rPr lang="en-US" dirty="0" smtClean="0"/>
              <a:t>Average Mass per candy (isotope)</a:t>
            </a:r>
          </a:p>
          <a:p>
            <a:pPr lvl="1"/>
            <a:r>
              <a:rPr lang="en-US" dirty="0" smtClean="0"/>
              <a:t>Take the mass for each type of candies(isotope) and divide by the number of candies in each type.</a:t>
            </a:r>
          </a:p>
          <a:p>
            <a:pPr lvl="2"/>
            <a:r>
              <a:rPr lang="en-US" dirty="0" smtClean="0"/>
              <a:t>Ex: instead of weighing each M&amp;M, you weigh the entire group of M&amp;Ms and then you divide the entire mass of the M&amp;Ms by the number of M&amp;Ms to find out how much each M&amp;M approximately weigh (average mass of each M&amp;M)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0542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THE RELATIVE ABUNDANCE BY THE AVERAGE MASS OF EACH ISOTOPE TO GET THE RELATIVE ABUNDANCE</a:t>
            </a:r>
          </a:p>
          <a:p>
            <a:pPr lvl="1"/>
            <a:r>
              <a:rPr lang="en-US" dirty="0" smtClean="0"/>
              <a:t>So take the average mass for each type and multiply by the relative abundance for each type</a:t>
            </a:r>
          </a:p>
          <a:p>
            <a:pPr lvl="2"/>
            <a:r>
              <a:rPr lang="en-US" dirty="0" smtClean="0"/>
              <a:t>EXAMPLE: for each type of candies, find out how much of the entire mass does each type of animals represent </a:t>
            </a:r>
          </a:p>
          <a:p>
            <a:pPr lvl="3"/>
            <a:r>
              <a:rPr lang="en-US" dirty="0" smtClean="0"/>
              <a:t>So M&amp;Ms represent how much of the entire candy mass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768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</TotalTime>
  <Words>459</Words>
  <Application>Microsoft Office PowerPoint</Application>
  <PresentationFormat>On-screen Show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CHEMISTRY OCTOBER 30, 2014</vt:lpstr>
      <vt:lpstr>LAB STARTER </vt:lpstr>
      <vt:lpstr>AIM</vt:lpstr>
      <vt:lpstr>ISOTOPES</vt:lpstr>
      <vt:lpstr>ATOMIC MASS </vt:lpstr>
      <vt:lpstr>EXAMPLE</vt:lpstr>
      <vt:lpstr>RELATIVE ABUNDANCE</vt:lpstr>
      <vt:lpstr>AVERAGE MASS</vt:lpstr>
      <vt:lpstr>RELATIVE MASS</vt:lpstr>
      <vt:lpstr>WEIGHTED AVERAGE MASS</vt:lpstr>
      <vt:lpstr>POST LAB QUESTIONS 1-2</vt:lpstr>
      <vt:lpstr>POST LAB QUESTION 3</vt:lpstr>
      <vt:lpstr>POST LAB QUESTION 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SEPTEMBER 11, 2014</dc:title>
  <dc:creator>Hanh</dc:creator>
  <cp:lastModifiedBy>admin</cp:lastModifiedBy>
  <cp:revision>96</cp:revision>
  <dcterms:created xsi:type="dcterms:W3CDTF">2014-09-11T03:20:04Z</dcterms:created>
  <dcterms:modified xsi:type="dcterms:W3CDTF">2014-10-30T11:34:48Z</dcterms:modified>
</cp:coreProperties>
</file>