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1" r:id="rId3"/>
    <p:sldId id="432" r:id="rId4"/>
    <p:sldId id="433" r:id="rId5"/>
    <p:sldId id="434" r:id="rId6"/>
    <p:sldId id="411" r:id="rId7"/>
    <p:sldId id="430" r:id="rId8"/>
    <p:sldId id="431" r:id="rId9"/>
    <p:sldId id="435" r:id="rId10"/>
    <p:sldId id="436" r:id="rId11"/>
    <p:sldId id="437" r:id="rId12"/>
    <p:sldId id="438" r:id="rId13"/>
    <p:sldId id="439" r:id="rId14"/>
    <p:sldId id="440" r:id="rId15"/>
    <p:sldId id="44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9" autoAdjust="0"/>
    <p:restoredTop sz="94660"/>
  </p:normalViewPr>
  <p:slideViewPr>
    <p:cSldViewPr>
      <p:cViewPr varScale="1">
        <p:scale>
          <a:sx n="71" d="100"/>
          <a:sy n="71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71B2-AF94-4215-BFDC-E88F57E2F73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November 17,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ATOMIC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Each atom has a nucleus, with an overall positive charge, surrounded by an electron cloud</a:t>
            </a:r>
            <a:endParaRPr lang="en-US" sz="3600" dirty="0"/>
          </a:p>
          <a:p>
            <a:pPr lvl="0"/>
            <a:r>
              <a:rPr lang="en-US" dirty="0" smtClean="0"/>
              <a:t>Nucleus </a:t>
            </a:r>
            <a:r>
              <a:rPr lang="en-US" dirty="0"/>
              <a:t>includes protons and neutrons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9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Electron cloud includes negatively charged electrons. </a:t>
            </a:r>
            <a:endParaRPr lang="en-US" sz="3600" dirty="0"/>
          </a:p>
          <a:p>
            <a:pPr lvl="0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2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Subatomic </a:t>
            </a:r>
            <a:r>
              <a:rPr lang="en-US" dirty="0"/>
              <a:t>Particles:</a:t>
            </a:r>
            <a:endParaRPr lang="en-US" sz="3600" dirty="0"/>
          </a:p>
          <a:p>
            <a:pPr lvl="1"/>
            <a:r>
              <a:rPr lang="en-US" dirty="0"/>
              <a:t>Neutrons – no charge and have the heaviest mass</a:t>
            </a:r>
            <a:endParaRPr lang="en-US" sz="3200" dirty="0"/>
          </a:p>
          <a:p>
            <a:pPr lvl="1"/>
            <a:r>
              <a:rPr lang="en-US" dirty="0"/>
              <a:t>Protons - positive charge and have the 2</a:t>
            </a:r>
            <a:r>
              <a:rPr lang="en-US" baseline="30000" dirty="0"/>
              <a:t>nd</a:t>
            </a:r>
            <a:r>
              <a:rPr lang="en-US" dirty="0"/>
              <a:t> heaviest mass (almost as heavy as neutron)</a:t>
            </a:r>
            <a:endParaRPr lang="en-US" sz="3200" dirty="0"/>
          </a:p>
          <a:p>
            <a:pPr lvl="1"/>
            <a:r>
              <a:rPr lang="en-US" dirty="0"/>
              <a:t>Electrons – negative charge and have the least mass</a:t>
            </a:r>
            <a:endParaRPr lang="en-US" sz="3200" dirty="0"/>
          </a:p>
          <a:p>
            <a:pPr lvl="0"/>
            <a:r>
              <a:rPr lang="en-US" dirty="0"/>
              <a:t>Protons and electrons relationship</a:t>
            </a:r>
            <a:endParaRPr lang="en-US" sz="3600" dirty="0"/>
          </a:p>
          <a:p>
            <a:pPr lvl="1"/>
            <a:r>
              <a:rPr lang="en-US" dirty="0"/>
              <a:t>Equal but opposite charges.  </a:t>
            </a:r>
            <a:endParaRPr lang="en-US" sz="3200" dirty="0"/>
          </a:p>
          <a:p>
            <a:pPr lvl="1"/>
            <a:r>
              <a:rPr lang="en-US" dirty="0"/>
              <a:t>The number of protons equals the number of electrons in an atom. </a:t>
            </a:r>
            <a:endParaRPr lang="en-US" sz="3200" dirty="0"/>
          </a:p>
          <a:p>
            <a:pPr lvl="0"/>
            <a:r>
              <a:rPr lang="en-US" dirty="0"/>
              <a:t>The mass of each proton and each neutron is approximately equal to one atomic mass unit (1 </a:t>
            </a:r>
            <a:r>
              <a:rPr lang="en-US" dirty="0" err="1"/>
              <a:t>amu</a:t>
            </a:r>
            <a:r>
              <a:rPr lang="en-US" dirty="0"/>
              <a:t> or 1 u).  </a:t>
            </a:r>
            <a:endParaRPr lang="en-US" sz="3600" dirty="0"/>
          </a:p>
          <a:p>
            <a:pPr lvl="0"/>
            <a:r>
              <a:rPr lang="en-US" dirty="0"/>
              <a:t>An electron is much less massive than a proton or a neutron.  The proton is about 2000 heavier than an electron.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3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Protons </a:t>
            </a:r>
            <a:r>
              <a:rPr lang="en-US" dirty="0"/>
              <a:t>and electrons relationship</a:t>
            </a:r>
            <a:endParaRPr lang="en-US" sz="3600" dirty="0"/>
          </a:p>
          <a:p>
            <a:pPr lvl="1"/>
            <a:r>
              <a:rPr lang="en-US" dirty="0"/>
              <a:t>Equal but opposite charges.  </a:t>
            </a:r>
            <a:endParaRPr lang="en-US" sz="3200" dirty="0"/>
          </a:p>
          <a:p>
            <a:pPr lvl="1"/>
            <a:r>
              <a:rPr lang="en-US" dirty="0"/>
              <a:t>The number of protons equals the number of electrons in an atom.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mass of each proton and each neutron is approximately equal to one atomic mass unit (1 </a:t>
            </a:r>
            <a:r>
              <a:rPr lang="en-US" dirty="0" err="1"/>
              <a:t>amu</a:t>
            </a:r>
            <a:r>
              <a:rPr lang="en-US" dirty="0"/>
              <a:t> or 1 u).  </a:t>
            </a:r>
            <a:endParaRPr lang="en-US" sz="3600" dirty="0"/>
          </a:p>
          <a:p>
            <a:pPr lvl="0"/>
            <a:r>
              <a:rPr lang="en-US" dirty="0"/>
              <a:t>An electron is much less massive than a proton or a neutron.  The proton is about 2000 heavier than an electron.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3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SUBATOMIC PARTICLES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3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5400" dirty="0" smtClean="0"/>
              <a:t>You are seated and silent</a:t>
            </a:r>
          </a:p>
          <a:p>
            <a:pPr lvl="0" fontAlgn="base"/>
            <a:r>
              <a:rPr lang="en-US" sz="5400" dirty="0" smtClean="0"/>
              <a:t>You have 5 minutes</a:t>
            </a:r>
          </a:p>
          <a:p>
            <a:pPr lvl="0" fontAlgn="base"/>
            <a:r>
              <a:rPr lang="en-US" sz="5400" dirty="0" smtClean="0"/>
              <a:t>Do the SCIENCE STARTER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414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– THIS FRIDAY</a:t>
            </a:r>
          </a:p>
          <a:p>
            <a:r>
              <a:rPr lang="en-US" dirty="0" smtClean="0"/>
              <a:t>MAKEUP QUIZ ARE ON QUIZSTAR</a:t>
            </a:r>
          </a:p>
          <a:p>
            <a:r>
              <a:rPr lang="en-US" dirty="0" smtClean="0"/>
              <a:t>HW01, HW03, HW04 AND HW05 ARE QUIZSTAR</a:t>
            </a:r>
          </a:p>
          <a:p>
            <a:pPr lvl="1"/>
            <a:r>
              <a:rPr lang="en-US" dirty="0"/>
              <a:t>http://quizstar.4teachers.org/</a:t>
            </a:r>
          </a:p>
        </p:txBody>
      </p:sp>
    </p:spTree>
    <p:extLst>
      <p:ext uri="{BB962C8B-B14F-4D97-AF65-F5344CB8AC3E}">
        <p14:creationId xmlns:p14="http://schemas.microsoft.com/office/powerpoint/2010/main" val="200395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SWBAT:</a:t>
            </a:r>
          </a:p>
          <a:p>
            <a:pPr lvl="1"/>
            <a:r>
              <a:rPr lang="en-US" dirty="0" smtClean="0"/>
              <a:t>APPLY THE KNOWLEDGE OF PROTONS, ELECTRONS AND NEUTRONS TO EXPLAIN WHAT HAPPEN TO THE ATOM WHEN AN ELECTRON IS REMOVED.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ATOM FAMILY SCIENCE STARTER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FACTS </a:t>
            </a:r>
            <a:r>
              <a:rPr lang="en-US" dirty="0" smtClean="0"/>
              <a:t>ABOUT THE ATOMS</a:t>
            </a:r>
          </a:p>
          <a:p>
            <a:r>
              <a:rPr lang="en-US" dirty="0" smtClean="0"/>
              <a:t>WORK ON THE ATOMIC CONCEPT WORKSHEET</a:t>
            </a:r>
          </a:p>
          <a:p>
            <a:r>
              <a:rPr lang="en-US" dirty="0" smtClean="0"/>
              <a:t>COMPLET ANY OUTSTANDING WORK IN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53980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/>
              <a:t>What would happen to the morale of </a:t>
            </a:r>
            <a:r>
              <a:rPr lang="en-US" sz="5400" b="1" dirty="0" err="1"/>
              <a:t>Matterville</a:t>
            </a:r>
            <a:r>
              <a:rPr lang="en-US" sz="5400" b="1" dirty="0"/>
              <a:t> if one Elliott Electron was kidnapped?</a:t>
            </a:r>
          </a:p>
        </p:txBody>
      </p:sp>
    </p:spTree>
    <p:extLst>
      <p:ext uri="{BB962C8B-B14F-4D97-AF65-F5344CB8AC3E}">
        <p14:creationId xmlns:p14="http://schemas.microsoft.com/office/powerpoint/2010/main" val="116885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morale of </a:t>
            </a:r>
            <a:r>
              <a:rPr lang="en-US" sz="4000" dirty="0" err="1"/>
              <a:t>Matterville</a:t>
            </a:r>
            <a:r>
              <a:rPr lang="en-US" sz="4000" dirty="0"/>
              <a:t> will be _______________ stable if one Elliot Electron was kidnapped.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1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According to the article above, the morale of </a:t>
            </a:r>
            <a:r>
              <a:rPr lang="en-US" sz="4000" dirty="0" err="1"/>
              <a:t>Matterville</a:t>
            </a:r>
            <a:r>
              <a:rPr lang="en-US" sz="4000" dirty="0"/>
              <a:t> </a:t>
            </a:r>
            <a:r>
              <a:rPr lang="en-US" sz="4000" dirty="0" smtClean="0"/>
              <a:t>will be unstable if the number of Electron brothers is not balanced by the number of Proton sisters.  There have to be one Electron brother for every one Proton sister.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919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Protons and electrons relationship</a:t>
            </a:r>
          </a:p>
          <a:p>
            <a:pPr lvl="1"/>
            <a:r>
              <a:rPr lang="en-US" sz="4000" dirty="0"/>
              <a:t>Equal but opposite charges.  </a:t>
            </a:r>
          </a:p>
          <a:p>
            <a:pPr lvl="1"/>
            <a:r>
              <a:rPr lang="en-US" sz="4000" dirty="0"/>
              <a:t>The number of protons equals the number of electrons in an atom.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4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410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CHEMISTRY November 17, 2014</vt:lpstr>
      <vt:lpstr>SCIENCE STARTER </vt:lpstr>
      <vt:lpstr>ANNOUNCEMENT</vt:lpstr>
      <vt:lpstr>OBJECTIVES</vt:lpstr>
      <vt:lpstr>AGENDA</vt:lpstr>
      <vt:lpstr>AIM</vt:lpstr>
      <vt:lpstr>CLAIM</vt:lpstr>
      <vt:lpstr>EVIDENCE</vt:lpstr>
      <vt:lpstr>JUSTIFY</vt:lpstr>
      <vt:lpstr>ATOMIC FACTS</vt:lpstr>
      <vt:lpstr>ATOMIC FACTS</vt:lpstr>
      <vt:lpstr>ATOMIC FACTS</vt:lpstr>
      <vt:lpstr>ATOMIC FACTS</vt:lpstr>
      <vt:lpstr>ATOMIC FACTS</vt:lpstr>
      <vt:lpstr>SUBATOMIC PARTICLES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SEPTEMBER 11, 2014</dc:title>
  <dc:creator>Hanh</dc:creator>
  <cp:lastModifiedBy>admin</cp:lastModifiedBy>
  <cp:revision>118</cp:revision>
  <dcterms:created xsi:type="dcterms:W3CDTF">2014-09-11T03:20:04Z</dcterms:created>
  <dcterms:modified xsi:type="dcterms:W3CDTF">2014-11-17T13:01:51Z</dcterms:modified>
</cp:coreProperties>
</file>