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339" r:id="rId4"/>
    <p:sldId id="342" r:id="rId5"/>
    <p:sldId id="338" r:id="rId6"/>
    <p:sldId id="337" r:id="rId7"/>
    <p:sldId id="346" r:id="rId8"/>
    <p:sldId id="347" r:id="rId9"/>
    <p:sldId id="350" r:id="rId10"/>
    <p:sldId id="351" r:id="rId11"/>
    <p:sldId id="348" r:id="rId12"/>
    <p:sldId id="349" r:id="rId13"/>
    <p:sldId id="311"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 y="-6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47CF3547-F563-447C-BA37-634DB4325283}"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CF3547-F563-447C-BA37-634DB4325283}"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7CF3547-F563-447C-BA37-634DB4325283}"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7CF3547-F563-447C-BA37-634DB432528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F37CE1D-D121-47A3-99E3-EF7FA27BD895}" type="datetimeFigureOut">
              <a:rPr lang="en-US" smtClean="0"/>
              <a:t>9/20/2015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7CF3547-F563-447C-BA37-634DB4325283}"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37CE1D-D121-47A3-99E3-EF7FA27BD895}" type="datetimeFigureOut">
              <a:rPr lang="en-US" smtClean="0"/>
              <a:t>9/20/2015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7CF3547-F563-447C-BA37-634DB4325283}"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ATOMIC CONCEPT</a:t>
            </a:r>
            <a:endParaRPr lang="en-US" dirty="0"/>
          </a:p>
        </p:txBody>
      </p:sp>
      <p:sp>
        <p:nvSpPr>
          <p:cNvPr id="3" name="Subtitle 2"/>
          <p:cNvSpPr>
            <a:spLocks noGrp="1"/>
          </p:cNvSpPr>
          <p:nvPr>
            <p:ph type="subTitle" idx="1"/>
          </p:nvPr>
        </p:nvSpPr>
        <p:spPr/>
        <p:txBody>
          <a:bodyPr/>
          <a:lstStyle/>
          <a:p>
            <a:r>
              <a:rPr lang="en-US" dirty="0" smtClean="0"/>
              <a:t>SEPTEMBER </a:t>
            </a:r>
            <a:r>
              <a:rPr lang="en-US" dirty="0" smtClean="0"/>
              <a:t>22, </a:t>
            </a:r>
            <a:r>
              <a:rPr lang="en-US" dirty="0" smtClean="0"/>
              <a:t>2015</a:t>
            </a:r>
            <a:endParaRPr lang="en-US" dirty="0"/>
          </a:p>
        </p:txBody>
      </p:sp>
    </p:spTree>
    <p:extLst>
      <p:ext uri="{BB962C8B-B14F-4D97-AF65-F5344CB8AC3E}">
        <p14:creationId xmlns:p14="http://schemas.microsoft.com/office/powerpoint/2010/main" val="372390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RULES 2</a:t>
            </a:r>
            <a:endParaRPr lang="en-US" dirty="0"/>
          </a:p>
        </p:txBody>
      </p:sp>
      <p:sp>
        <p:nvSpPr>
          <p:cNvPr id="3" name="Content Placeholder 2"/>
          <p:cNvSpPr>
            <a:spLocks noGrp="1"/>
          </p:cNvSpPr>
          <p:nvPr>
            <p:ph idx="1"/>
          </p:nvPr>
        </p:nvSpPr>
        <p:spPr/>
        <p:txBody>
          <a:bodyPr/>
          <a:lstStyle/>
          <a:p>
            <a:r>
              <a:rPr lang="en-US" dirty="0" smtClean="0"/>
              <a:t>Your computer is meant for the assigned work only.</a:t>
            </a:r>
          </a:p>
          <a:p>
            <a:r>
              <a:rPr lang="en-US" dirty="0" smtClean="0"/>
              <a:t>You are not allowed to roam elsewhere</a:t>
            </a:r>
          </a:p>
          <a:p>
            <a:r>
              <a:rPr lang="en-US" dirty="0" smtClean="0"/>
              <a:t>Do not download anything onto the computer without my permission.  </a:t>
            </a:r>
          </a:p>
          <a:p>
            <a:r>
              <a:rPr lang="en-US" dirty="0" smtClean="0"/>
              <a:t>All works should be saved to your google drive.  </a:t>
            </a:r>
            <a:endParaRPr lang="en-US" dirty="0"/>
          </a:p>
        </p:txBody>
      </p:sp>
    </p:spTree>
    <p:extLst>
      <p:ext uri="{BB962C8B-B14F-4D97-AF65-F5344CB8AC3E}">
        <p14:creationId xmlns:p14="http://schemas.microsoft.com/office/powerpoint/2010/main" val="124073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DRIVE</a:t>
            </a:r>
            <a:endParaRPr lang="en-US" dirty="0"/>
          </a:p>
        </p:txBody>
      </p:sp>
      <p:sp>
        <p:nvSpPr>
          <p:cNvPr id="3" name="Content Placeholder 2"/>
          <p:cNvSpPr>
            <a:spLocks noGrp="1"/>
          </p:cNvSpPr>
          <p:nvPr>
            <p:ph idx="1"/>
          </p:nvPr>
        </p:nvSpPr>
        <p:spPr/>
        <p:txBody>
          <a:bodyPr/>
          <a:lstStyle/>
          <a:p>
            <a:r>
              <a:rPr lang="en-US" dirty="0" smtClean="0"/>
              <a:t>Go into google drive</a:t>
            </a:r>
          </a:p>
          <a:p>
            <a:r>
              <a:rPr lang="en-US" dirty="0" smtClean="0"/>
              <a:t>Create a folder and name it as followed:</a:t>
            </a:r>
          </a:p>
          <a:p>
            <a:pPr lvl="1"/>
            <a:r>
              <a:rPr lang="en-US" b="1" dirty="0" smtClean="0"/>
              <a:t>LastName_FirstName_P1</a:t>
            </a:r>
          </a:p>
          <a:p>
            <a:pPr lvl="1"/>
            <a:r>
              <a:rPr lang="en-US" b="1" dirty="0" smtClean="0"/>
              <a:t>Example: Bui_Hanh_P1</a:t>
            </a:r>
          </a:p>
          <a:p>
            <a:pPr lvl="1"/>
            <a:r>
              <a:rPr lang="en-US" b="1" dirty="0" smtClean="0"/>
              <a:t>Then click on the Share button and share it with me</a:t>
            </a:r>
          </a:p>
          <a:p>
            <a:pPr lvl="2"/>
            <a:r>
              <a:rPr lang="en-US" b="1" dirty="0" smtClean="0"/>
              <a:t>bui@whsad.org</a:t>
            </a:r>
          </a:p>
          <a:p>
            <a:endParaRPr lang="en-US" dirty="0" smtClean="0"/>
          </a:p>
        </p:txBody>
      </p:sp>
    </p:spTree>
    <p:extLst>
      <p:ext uri="{BB962C8B-B14F-4D97-AF65-F5344CB8AC3E}">
        <p14:creationId xmlns:p14="http://schemas.microsoft.com/office/powerpoint/2010/main" val="2181000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THE DOCUMENT</a:t>
            </a:r>
            <a:endParaRPr lang="en-US" dirty="0"/>
          </a:p>
        </p:txBody>
      </p:sp>
      <p:sp>
        <p:nvSpPr>
          <p:cNvPr id="3" name="Content Placeholder 2"/>
          <p:cNvSpPr>
            <a:spLocks noGrp="1"/>
          </p:cNvSpPr>
          <p:nvPr>
            <p:ph idx="1"/>
          </p:nvPr>
        </p:nvSpPr>
        <p:spPr/>
        <p:txBody>
          <a:bodyPr/>
          <a:lstStyle/>
          <a:p>
            <a:r>
              <a:rPr lang="en-US" dirty="0" smtClean="0"/>
              <a:t>OPEN UP GOOGLE DOC AND CREATE A NEW DOCUMENT</a:t>
            </a:r>
          </a:p>
          <a:p>
            <a:r>
              <a:rPr lang="en-US" dirty="0" smtClean="0"/>
              <a:t>MP1_LASTNAME_FIRSTNAME_SAVE THE SCIENTIST</a:t>
            </a:r>
          </a:p>
          <a:p>
            <a:pPr lvl="1"/>
            <a:r>
              <a:rPr lang="en-US" dirty="0" smtClean="0"/>
              <a:t>MP1_BUI_HANH_SAVE THE SCIENTIST</a:t>
            </a:r>
          </a:p>
          <a:p>
            <a:pPr lvl="1"/>
            <a:endParaRPr lang="en-US" dirty="0"/>
          </a:p>
          <a:p>
            <a:pPr lvl="1"/>
            <a:r>
              <a:rPr lang="en-US" dirty="0" smtClean="0"/>
              <a:t>TYPE the essay</a:t>
            </a:r>
            <a:endParaRPr lang="en-US" dirty="0"/>
          </a:p>
        </p:txBody>
      </p:sp>
    </p:spTree>
    <p:extLst>
      <p:ext uri="{BB962C8B-B14F-4D97-AF65-F5344CB8AC3E}">
        <p14:creationId xmlns:p14="http://schemas.microsoft.com/office/powerpoint/2010/main" val="4043310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TO TODAY LESSON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04411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REMINDER</a:t>
            </a:r>
            <a:endParaRPr lang="en-US" dirty="0"/>
          </a:p>
        </p:txBody>
      </p:sp>
      <p:sp>
        <p:nvSpPr>
          <p:cNvPr id="3" name="Content Placeholder 2"/>
          <p:cNvSpPr>
            <a:spLocks noGrp="1"/>
          </p:cNvSpPr>
          <p:nvPr>
            <p:ph idx="1"/>
          </p:nvPr>
        </p:nvSpPr>
        <p:spPr/>
        <p:txBody>
          <a:bodyPr/>
          <a:lstStyle/>
          <a:p>
            <a:pPr lvl="1"/>
            <a:r>
              <a:rPr lang="en-US" dirty="0" smtClean="0"/>
              <a:t>Study for Quiz 3</a:t>
            </a:r>
            <a:endParaRPr lang="en-US" dirty="0"/>
          </a:p>
        </p:txBody>
      </p:sp>
    </p:spTree>
    <p:extLst>
      <p:ext uri="{BB962C8B-B14F-4D97-AF65-F5344CB8AC3E}">
        <p14:creationId xmlns:p14="http://schemas.microsoft.com/office/powerpoint/2010/main" val="257877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0"/>
          </a:xfrm>
        </p:spPr>
        <p:txBody>
          <a:bodyPr>
            <a:normAutofit/>
          </a:bodyPr>
          <a:lstStyle/>
          <a:p>
            <a:r>
              <a:rPr lang="en-US" dirty="0" smtClean="0"/>
              <a:t>DO NOW– 9/22/2015</a:t>
            </a:r>
            <a:endParaRPr lang="en-US" dirty="0"/>
          </a:p>
        </p:txBody>
      </p:sp>
      <p:sp>
        <p:nvSpPr>
          <p:cNvPr id="3" name="Content Placeholder 2"/>
          <p:cNvSpPr>
            <a:spLocks noGrp="1"/>
          </p:cNvSpPr>
          <p:nvPr>
            <p:ph idx="1"/>
          </p:nvPr>
        </p:nvSpPr>
        <p:spPr>
          <a:xfrm>
            <a:off x="860612" y="685800"/>
            <a:ext cx="8073076" cy="5867400"/>
          </a:xfrm>
        </p:spPr>
        <p:txBody>
          <a:bodyPr>
            <a:normAutofit lnSpcReduction="10000"/>
          </a:bodyPr>
          <a:lstStyle/>
          <a:p>
            <a:r>
              <a:rPr lang="en-US" dirty="0" smtClean="0"/>
              <a:t>You are seated and silent</a:t>
            </a:r>
          </a:p>
          <a:p>
            <a:r>
              <a:rPr lang="en-US" dirty="0" smtClean="0"/>
              <a:t>You have 3 minutes</a:t>
            </a:r>
          </a:p>
          <a:p>
            <a:r>
              <a:rPr lang="en-US" dirty="0" smtClean="0"/>
              <a:t>In your notebook, respond to the following prompt (Make sure to include the headers (name, date</a:t>
            </a:r>
            <a:r>
              <a:rPr lang="en-US" dirty="0"/>
              <a:t>)</a:t>
            </a:r>
            <a:endParaRPr lang="en-US" dirty="0" smtClean="0"/>
          </a:p>
          <a:p>
            <a:pPr lvl="1"/>
            <a:r>
              <a:rPr lang="en-US" sz="3200" dirty="0" smtClean="0"/>
              <a:t>Q1. Name element 3</a:t>
            </a:r>
          </a:p>
          <a:p>
            <a:pPr lvl="1"/>
            <a:r>
              <a:rPr lang="en-US" sz="3200" dirty="0" smtClean="0"/>
              <a:t>Q2. What is the name of the current atomic model</a:t>
            </a:r>
          </a:p>
          <a:p>
            <a:pPr lvl="1"/>
            <a:r>
              <a:rPr lang="en-US" sz="3200" dirty="0" smtClean="0"/>
              <a:t>Q3. Place in chronological order:</a:t>
            </a:r>
          </a:p>
          <a:p>
            <a:pPr marL="402336" lvl="1" indent="0">
              <a:buNone/>
            </a:pPr>
            <a:r>
              <a:rPr lang="en-US" sz="3200" dirty="0"/>
              <a:t>	</a:t>
            </a:r>
            <a:r>
              <a:rPr lang="en-US" sz="3200" i="1" dirty="0" smtClean="0"/>
              <a:t>wave-mechanical model, billiard ball model, </a:t>
            </a:r>
            <a:r>
              <a:rPr lang="en-US" sz="3200" i="1" dirty="0" err="1" smtClean="0"/>
              <a:t>rutherford</a:t>
            </a:r>
            <a:r>
              <a:rPr lang="en-US" sz="3200" i="1" dirty="0" smtClean="0"/>
              <a:t> model, plum pudding model, </a:t>
            </a:r>
            <a:r>
              <a:rPr lang="en-US" sz="3200" i="1" dirty="0" err="1" smtClean="0"/>
              <a:t>bohr</a:t>
            </a:r>
            <a:r>
              <a:rPr lang="en-US" sz="3200" i="1" dirty="0" smtClean="0"/>
              <a:t> model</a:t>
            </a:r>
          </a:p>
          <a:p>
            <a:pPr lvl="1"/>
            <a:endParaRPr lang="en-US" sz="3200" dirty="0" smtClean="0"/>
          </a:p>
          <a:p>
            <a:endParaRPr lang="en-US" sz="3600" dirty="0" smtClean="0"/>
          </a:p>
          <a:p>
            <a:pPr marL="402336" lvl="1" indent="0">
              <a:buNone/>
            </a:pPr>
            <a:endParaRPr lang="en-US" dirty="0" smtClean="0"/>
          </a:p>
          <a:p>
            <a:pPr lvl="1"/>
            <a:endParaRPr lang="en-US" dirty="0"/>
          </a:p>
        </p:txBody>
      </p:sp>
    </p:spTree>
    <p:extLst>
      <p:ext uri="{BB962C8B-B14F-4D97-AF65-F5344CB8AC3E}">
        <p14:creationId xmlns:p14="http://schemas.microsoft.com/office/powerpoint/2010/main" val="98466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MAKEUP QUIZ 2</a:t>
            </a:r>
            <a:endParaRPr lang="en-US" dirty="0"/>
          </a:p>
        </p:txBody>
      </p:sp>
      <p:sp>
        <p:nvSpPr>
          <p:cNvPr id="3" name="Content Placeholder 2"/>
          <p:cNvSpPr>
            <a:spLocks noGrp="1"/>
          </p:cNvSpPr>
          <p:nvPr>
            <p:ph idx="1"/>
          </p:nvPr>
        </p:nvSpPr>
        <p:spPr/>
        <p:txBody>
          <a:bodyPr/>
          <a:lstStyle/>
          <a:p>
            <a:r>
              <a:rPr lang="en-US" dirty="0" smtClean="0"/>
              <a:t>DURING </a:t>
            </a:r>
            <a:r>
              <a:rPr lang="en-US" dirty="0"/>
              <a:t>4</a:t>
            </a:r>
            <a:r>
              <a:rPr lang="en-US" baseline="30000" dirty="0"/>
              <a:t>TH</a:t>
            </a:r>
            <a:r>
              <a:rPr lang="en-US" dirty="0"/>
              <a:t> PERIOD </a:t>
            </a:r>
            <a:endParaRPr lang="en-US" dirty="0" smtClean="0"/>
          </a:p>
          <a:p>
            <a:r>
              <a:rPr lang="en-US" dirty="0" smtClean="0"/>
              <a:t>8</a:t>
            </a:r>
            <a:r>
              <a:rPr lang="en-US" baseline="30000" dirty="0" smtClean="0"/>
              <a:t>TH</a:t>
            </a:r>
            <a:r>
              <a:rPr lang="en-US" dirty="0" smtClean="0"/>
              <a:t> PERIOD BY APPOINTMENT</a:t>
            </a:r>
          </a:p>
          <a:p>
            <a:r>
              <a:rPr lang="en-US" dirty="0" smtClean="0"/>
              <a:t>LATEST DATE FOR MAKEUP QUIZ IS TUESDAY SEPT 22 UNLESS YOU HAVE AN EXCEPTION FROM ME</a:t>
            </a:r>
          </a:p>
        </p:txBody>
      </p:sp>
    </p:spTree>
    <p:extLst>
      <p:ext uri="{BB962C8B-B14F-4D97-AF65-F5344CB8AC3E}">
        <p14:creationId xmlns:p14="http://schemas.microsoft.com/office/powerpoint/2010/main" val="299276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2</a:t>
            </a:r>
            <a:endParaRPr lang="en-US" dirty="0"/>
          </a:p>
        </p:txBody>
      </p:sp>
      <p:sp>
        <p:nvSpPr>
          <p:cNvPr id="3" name="Content Placeholder 2"/>
          <p:cNvSpPr>
            <a:spLocks noGrp="1"/>
          </p:cNvSpPr>
          <p:nvPr>
            <p:ph idx="1"/>
          </p:nvPr>
        </p:nvSpPr>
        <p:spPr>
          <a:xfrm>
            <a:off x="1066800" y="1447800"/>
            <a:ext cx="7866888" cy="4800600"/>
          </a:xfrm>
        </p:spPr>
        <p:txBody>
          <a:bodyPr>
            <a:normAutofit/>
          </a:bodyPr>
          <a:lstStyle/>
          <a:p>
            <a:pPr lvl="1"/>
            <a:r>
              <a:rPr lang="en-US" dirty="0" smtClean="0"/>
              <a:t>RETAKE QUIZ WILL BE TODAY DURING 4</a:t>
            </a:r>
            <a:r>
              <a:rPr lang="en-US" baseline="30000" dirty="0" smtClean="0"/>
              <a:t>TH</a:t>
            </a:r>
            <a:r>
              <a:rPr lang="en-US" dirty="0" smtClean="0"/>
              <a:t> PERIOD OR 8</a:t>
            </a:r>
            <a:r>
              <a:rPr lang="en-US" baseline="30000" dirty="0" smtClean="0"/>
              <a:t>TH</a:t>
            </a:r>
            <a:r>
              <a:rPr lang="en-US" dirty="0" smtClean="0"/>
              <a:t> PERIOD BY APPOINTMENT</a:t>
            </a:r>
          </a:p>
          <a:p>
            <a:pPr lvl="1"/>
            <a:r>
              <a:rPr lang="en-US" dirty="0" smtClean="0"/>
              <a:t>I WILL AVERAGE THE TWO SCORE. </a:t>
            </a:r>
          </a:p>
          <a:p>
            <a:pPr lvl="1"/>
            <a:r>
              <a:rPr lang="en-US" dirty="0" smtClean="0"/>
              <a:t>GRADE – FIRST QUIZ OR THE AVG SCORE</a:t>
            </a:r>
          </a:p>
        </p:txBody>
      </p:sp>
    </p:spTree>
    <p:extLst>
      <p:ext uri="{BB962C8B-B14F-4D97-AF65-F5344CB8AC3E}">
        <p14:creationId xmlns:p14="http://schemas.microsoft.com/office/powerpoint/2010/main" val="164429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3 - FRIDAY</a:t>
            </a:r>
            <a:endParaRPr lang="en-US" dirty="0"/>
          </a:p>
        </p:txBody>
      </p:sp>
      <p:sp>
        <p:nvSpPr>
          <p:cNvPr id="3" name="Content Placeholder 2"/>
          <p:cNvSpPr>
            <a:spLocks noGrp="1"/>
          </p:cNvSpPr>
          <p:nvPr>
            <p:ph idx="1"/>
          </p:nvPr>
        </p:nvSpPr>
        <p:spPr>
          <a:xfrm>
            <a:off x="990600" y="1295400"/>
            <a:ext cx="7943088" cy="4953000"/>
          </a:xfrm>
        </p:spPr>
        <p:txBody>
          <a:bodyPr>
            <a:normAutofit fontScale="92500" lnSpcReduction="10000"/>
          </a:bodyPr>
          <a:lstStyle/>
          <a:p>
            <a:r>
              <a:rPr lang="en-US" dirty="0" smtClean="0"/>
              <a:t>WHAT IS THE WAVE MECHANICAL MODEL</a:t>
            </a:r>
          </a:p>
          <a:p>
            <a:r>
              <a:rPr lang="en-US" dirty="0" smtClean="0"/>
              <a:t>DEFINE ORBITAL</a:t>
            </a:r>
          </a:p>
          <a:p>
            <a:r>
              <a:rPr lang="en-US" dirty="0" smtClean="0"/>
              <a:t>WHO DISCOVERED THE ELECTRONS?</a:t>
            </a:r>
          </a:p>
          <a:p>
            <a:r>
              <a:rPr lang="en-US" dirty="0" smtClean="0"/>
              <a:t>HOW WAS THE ELECTRONS DISCOVERED?</a:t>
            </a:r>
          </a:p>
          <a:p>
            <a:r>
              <a:rPr lang="en-US" dirty="0" smtClean="0"/>
              <a:t>WHAT HAPPENED DURING THE GOLD FOIL EXPERIMENT?</a:t>
            </a:r>
          </a:p>
          <a:p>
            <a:r>
              <a:rPr lang="en-US" dirty="0" smtClean="0"/>
              <a:t>WHAT IS THE CONCLUSION OF THE GOLD FOIL EXPERIMENT?</a:t>
            </a:r>
            <a:endParaRPr lang="en-US" dirty="0"/>
          </a:p>
        </p:txBody>
      </p:sp>
    </p:spTree>
    <p:extLst>
      <p:ext uri="{BB962C8B-B14F-4D97-AF65-F5344CB8AC3E}">
        <p14:creationId xmlns:p14="http://schemas.microsoft.com/office/powerpoint/2010/main" val="161281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lstStyle/>
          <a:p>
            <a:r>
              <a:rPr lang="en-US" b="1" dirty="0"/>
              <a:t>Which scientists should be saved from the Island of Anti-Matter given his contribution to the atomic model?</a:t>
            </a:r>
            <a:endParaRPr lang="en-US" dirty="0"/>
          </a:p>
        </p:txBody>
      </p:sp>
    </p:spTree>
    <p:extLst>
      <p:ext uri="{BB962C8B-B14F-4D97-AF65-F5344CB8AC3E}">
        <p14:creationId xmlns:p14="http://schemas.microsoft.com/office/powerpoint/2010/main" val="411684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dirty="0" smtClean="0"/>
              <a:t>COMPETITORS</a:t>
            </a:r>
            <a:endParaRPr lang="en-US" dirty="0"/>
          </a:p>
        </p:txBody>
      </p:sp>
      <p:sp>
        <p:nvSpPr>
          <p:cNvPr id="3" name="Content Placeholder 2"/>
          <p:cNvSpPr>
            <a:spLocks noGrp="1"/>
          </p:cNvSpPr>
          <p:nvPr>
            <p:ph idx="1"/>
          </p:nvPr>
        </p:nvSpPr>
        <p:spPr>
          <a:xfrm>
            <a:off x="762000" y="1066800"/>
            <a:ext cx="8171688" cy="5410200"/>
          </a:xfrm>
        </p:spPr>
        <p:txBody>
          <a:bodyPr>
            <a:normAutofit fontScale="77500" lnSpcReduction="20000"/>
          </a:bodyPr>
          <a:lstStyle/>
          <a:p>
            <a:r>
              <a:rPr lang="en-US" dirty="0" smtClean="0"/>
              <a:t>The current atomic model, the wave-mechanical model, is based on the work of many scientists, including John Dalton and J. J. Thomson.  Even though these scientists made great contributions to the current atomic model, Democritus continues to be the greater scientist.  For example, John Dalton may be the father of the atomic theory; however, some of his theory has proven to be inaccurate.  In another example, J.J. Thomson may have discovered the electrons, however his theory inaccurately stated that the electrons are dispersed in a “puddling” of positive components.  Thus, even though these scientists made major contributions to the current atomic model, their works contained erroneous information that may have “slow down” the discovery of the atomic model.  </a:t>
            </a:r>
            <a:endParaRPr lang="en-US" dirty="0"/>
          </a:p>
        </p:txBody>
      </p:sp>
    </p:spTree>
    <p:extLst>
      <p:ext uri="{BB962C8B-B14F-4D97-AF65-F5344CB8AC3E}">
        <p14:creationId xmlns:p14="http://schemas.microsoft.com/office/powerpoint/2010/main" val="303680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1219200" y="1295400"/>
            <a:ext cx="7714488" cy="4953000"/>
          </a:xfrm>
        </p:spPr>
        <p:txBody>
          <a:bodyPr>
            <a:normAutofit lnSpcReduction="10000"/>
          </a:bodyPr>
          <a:lstStyle/>
          <a:p>
            <a:r>
              <a:rPr lang="en-US" dirty="0" smtClean="0"/>
              <a:t>In conclusion,  many scientists have contributed to the current wave-mechanical model.  However, without Democritus, the concept of the atom would not have existed.  As a result, due to his brilliant contribution to the overall atomic model, Democritus should be the scientist that deserved to be rescued from the Island of Anti-Matter.</a:t>
            </a:r>
            <a:endParaRPr lang="en-US" dirty="0"/>
          </a:p>
        </p:txBody>
      </p:sp>
    </p:spTree>
    <p:extLst>
      <p:ext uri="{BB962C8B-B14F-4D97-AF65-F5344CB8AC3E}">
        <p14:creationId xmlns:p14="http://schemas.microsoft.com/office/powerpoint/2010/main" val="359263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RULES</a:t>
            </a:r>
            <a:endParaRPr lang="en-US" dirty="0"/>
          </a:p>
        </p:txBody>
      </p:sp>
      <p:sp>
        <p:nvSpPr>
          <p:cNvPr id="3" name="Content Placeholder 2"/>
          <p:cNvSpPr>
            <a:spLocks noGrp="1"/>
          </p:cNvSpPr>
          <p:nvPr>
            <p:ph idx="1"/>
          </p:nvPr>
        </p:nvSpPr>
        <p:spPr/>
        <p:txBody>
          <a:bodyPr/>
          <a:lstStyle/>
          <a:p>
            <a:r>
              <a:rPr lang="en-US" dirty="0" smtClean="0"/>
              <a:t>Your computer number is your desk number</a:t>
            </a:r>
          </a:p>
          <a:p>
            <a:r>
              <a:rPr lang="en-US" dirty="0" smtClean="0"/>
              <a:t>I will call your row to come and get the computer</a:t>
            </a:r>
          </a:p>
          <a:p>
            <a:r>
              <a:rPr lang="en-US" dirty="0" smtClean="0"/>
              <a:t>When you unplug the computer, the wire must be placed neatly into its slot (not left hanging)</a:t>
            </a:r>
          </a:p>
          <a:p>
            <a:r>
              <a:rPr lang="en-US" dirty="0" smtClean="0"/>
              <a:t>When you put back the computer, you must plug the computer back in</a:t>
            </a:r>
            <a:endParaRPr lang="en-US" dirty="0"/>
          </a:p>
        </p:txBody>
      </p:sp>
    </p:spTree>
    <p:extLst>
      <p:ext uri="{BB962C8B-B14F-4D97-AF65-F5344CB8AC3E}">
        <p14:creationId xmlns:p14="http://schemas.microsoft.com/office/powerpoint/2010/main" val="3379736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1065</TotalTime>
  <Words>538</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ATOMIC CONCEPT</vt:lpstr>
      <vt:lpstr>DO NOW– 9/22/2015</vt:lpstr>
      <vt:lpstr>MAKEUP QUIZ 2</vt:lpstr>
      <vt:lpstr>QUIZ 2</vt:lpstr>
      <vt:lpstr>QUIZ 3 - FRIDAY</vt:lpstr>
      <vt:lpstr>AIM</vt:lpstr>
      <vt:lpstr>COMPETITORS</vt:lpstr>
      <vt:lpstr>CONCLUSION</vt:lpstr>
      <vt:lpstr>COMPUTER RULES</vt:lpstr>
      <vt:lpstr>COMPUTER RULES 2</vt:lpstr>
      <vt:lpstr>GOOGLE DRIVE</vt:lpstr>
      <vt:lpstr>NAME THE DOCUMENT</vt:lpstr>
      <vt:lpstr>SUMMARY TO TODAY LESSON</vt:lpstr>
      <vt:lpstr>HOMEWORK REMINDER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Hanh</dc:creator>
  <cp:lastModifiedBy>Hanh</cp:lastModifiedBy>
  <cp:revision>67</cp:revision>
  <dcterms:created xsi:type="dcterms:W3CDTF">2015-09-09T01:25:10Z</dcterms:created>
  <dcterms:modified xsi:type="dcterms:W3CDTF">2015-09-20T19:15:28Z</dcterms:modified>
</cp:coreProperties>
</file>