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D2A368-BE64-4B4E-A6EE-A81CF7593CE2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8B7810-1C38-41C9-995A-48736F5A82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763000" cy="1470025"/>
          </a:xfrm>
        </p:spPr>
        <p:txBody>
          <a:bodyPr>
            <a:noAutofit/>
          </a:bodyPr>
          <a:lstStyle/>
          <a:p>
            <a:r>
              <a:rPr lang="en-US" sz="7000" dirty="0" smtClean="0">
                <a:latin typeface="Jokerman" panose="04090605060D06020702" pitchFamily="82" charset="0"/>
              </a:rPr>
              <a:t>Mis Vacaciones a…</a:t>
            </a:r>
            <a:endParaRPr lang="en-US" sz="7000" dirty="0">
              <a:latin typeface="Jokerman" panose="04090605060D06020702" pitchFamily="82" charset="0"/>
            </a:endParaRPr>
          </a:p>
        </p:txBody>
      </p:sp>
      <p:pic>
        <p:nvPicPr>
          <p:cNvPr id="1026" name="Picture 2" descr="http://p1cdn3static.sharpschool.com/UserFiles/Servers/Server_880738/Image/Sambus/Social%20Studies/Brazil/Braz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514600"/>
            <a:ext cx="75734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ographia.com/brazil/map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491346" cy="52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elegraph.co.uk/incoming/article102290.ece/ALTERNATES/w620/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816">
            <a:off x="462704" y="742221"/>
            <a:ext cx="3603895" cy="22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irdchannel.com/images/articles/bird-word-of-day/bird-word-brazil-nu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71">
            <a:off x="594357" y="42706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31242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Capital: Brasília</a:t>
            </a:r>
          </a:p>
          <a:p>
            <a:r>
              <a:rPr lang="en-US" sz="2400" b="1" dirty="0" smtClean="0"/>
              <a:t>Currency: Brazilian real</a:t>
            </a:r>
          </a:p>
          <a:p>
            <a:r>
              <a:rPr lang="en-US" sz="2400" b="1" dirty="0" smtClean="0"/>
              <a:t>Population: 200.4 million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21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avelandescape.ca/wp-content/uploads/2012/09/Iguazu-Falls-Argen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540">
            <a:off x="499340" y="730369"/>
            <a:ext cx="4717143" cy="31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2/2c/Iguazu_D%C3%A9cembre_2007_-_Panorama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03362"/>
            <a:ext cx="6953250" cy="150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329182"/>
            <a:ext cx="3049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Iguazu Falls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7582" y="4462397"/>
            <a:ext cx="693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 </a:t>
            </a:r>
            <a:r>
              <a:rPr lang="en-US" sz="2400" dirty="0" err="1" smtClean="0"/>
              <a:t>fui</a:t>
            </a:r>
            <a:r>
              <a:rPr lang="en-US" sz="2400" dirty="0" smtClean="0"/>
              <a:t> a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/>
              <a:t>C</a:t>
            </a:r>
            <a:r>
              <a:rPr lang="en-US" sz="2400" dirty="0" err="1" smtClean="0"/>
              <a:t>ataratas</a:t>
            </a:r>
            <a:r>
              <a:rPr lang="en-US" sz="2400" dirty="0" smtClean="0"/>
              <a:t> de Iguazu y </a:t>
            </a:r>
            <a:r>
              <a:rPr lang="en-US" sz="2400" dirty="0" err="1" smtClean="0"/>
              <a:t>nadé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el </a:t>
            </a:r>
            <a:r>
              <a:rPr lang="en-US" sz="2400" dirty="0" err="1" smtClean="0"/>
              <a:t>río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078" name="Picture 6" descr="http://www.naturephotographyadventures.com/blog/wp-content/uploads/2013/03/izub13_falls1693bh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18" y="1091080"/>
            <a:ext cx="2079015" cy="30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5312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/>
              <a:t>Fernando de Noronha</a:t>
            </a:r>
            <a:endParaRPr lang="en-US" sz="4000" b="1" u="sng" dirty="0"/>
          </a:p>
        </p:txBody>
      </p:sp>
      <p:pic>
        <p:nvPicPr>
          <p:cNvPr id="4098" name="Picture 2" descr="http://blog.encontresuaviagem.com.br/wp-content/uploads/2014/10/F%C3%A9rias-de-2015-em-Fernando-de-Noronha-Passagens-Promocionais-Saindo-de-V%C3%A1rias-Cidades-Brasilei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5" y="1123848"/>
            <a:ext cx="5352075" cy="26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coturismofernandodenoronha.files.wordpress.com/2011/12/ecoturismo-fernando-de-noron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39" y="3886200"/>
            <a:ext cx="49377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5891" y="1905000"/>
            <a:ext cx="289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Fui</a:t>
            </a:r>
            <a:r>
              <a:rPr lang="en-US" sz="2400" dirty="0" smtClean="0"/>
              <a:t> a </a:t>
            </a:r>
            <a:r>
              <a:rPr lang="en-US" sz="2400" dirty="0" err="1" smtClean="0"/>
              <a:t>pasear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bote</a:t>
            </a:r>
            <a:r>
              <a:rPr lang="en-US" sz="2400" dirty="0" smtClean="0"/>
              <a:t> y vi el </a:t>
            </a:r>
            <a:r>
              <a:rPr lang="en-US" sz="2400" dirty="0" err="1" smtClean="0"/>
              <a:t>atardecer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106" name="Picture 10" descr="http://funblogging.net/wp-content/uploads/2014/06/Dive-in-the-Most-Amazing-Places-Around-of-the-World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120">
            <a:off x="415045" y="4231463"/>
            <a:ext cx="3089275" cy="20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57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/>
              <a:t>El </a:t>
            </a:r>
            <a:r>
              <a:rPr lang="en-US" sz="5400" b="1" u="sng" dirty="0" err="1" smtClean="0"/>
              <a:t>Clima</a:t>
            </a:r>
            <a:endParaRPr lang="en-US" sz="54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26786" r="40654" b="46935"/>
          <a:stretch/>
        </p:blipFill>
        <p:spPr bwMode="auto">
          <a:xfrm>
            <a:off x="345076" y="1752601"/>
            <a:ext cx="8377648" cy="230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4495800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clima</a:t>
            </a:r>
            <a:r>
              <a:rPr lang="en-US" sz="2800" dirty="0" smtClean="0"/>
              <a:t> </a:t>
            </a:r>
            <a:r>
              <a:rPr lang="en-US" sz="2800" dirty="0" err="1" smtClean="0"/>
              <a:t>estaba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bonito!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48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clipartlord.com/wp-content/uploads/2012/11/suitcas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419600"/>
            <a:ext cx="21396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dia.oralb.com/en-US/assets/images/products/filter/Indicator-contour-clean-toothbrus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1" r="36744"/>
          <a:stretch/>
        </p:blipFill>
        <p:spPr bwMode="auto">
          <a:xfrm rot="5400000">
            <a:off x="4594568" y="4831773"/>
            <a:ext cx="49876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3.gstatic.com/images?q=tbn:ANd9GcTHwwAijgxQ8tKsz5uO8eDsaQ2iLcx0rx_NeSVpNRUr_uZ9UP9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5" r="22947" b="8151"/>
          <a:stretch/>
        </p:blipFill>
        <p:spPr bwMode="auto">
          <a:xfrm>
            <a:off x="546960" y="368388"/>
            <a:ext cx="1073485" cy="20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polyvore.com/cgi/img-thing?.out=jpg&amp;size=l&amp;tid=532085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157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couponsavingfamily.com/wp-content/uploads/2013/06/Old-Navy-Tank-To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94" y="929114"/>
            <a:ext cx="2093913" cy="19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8" y="6068291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Mi Maleta</a:t>
            </a:r>
            <a:endParaRPr lang="en-US" sz="2400" b="1" u="sng" dirty="0"/>
          </a:p>
        </p:txBody>
      </p:sp>
      <p:pic>
        <p:nvPicPr>
          <p:cNvPr id="6160" name="Picture 16" descr="Side out maxi dress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7" t="2905" r="1315" b="2568"/>
          <a:stretch/>
        </p:blipFill>
        <p:spPr bwMode="auto">
          <a:xfrm>
            <a:off x="7521309" y="491571"/>
            <a:ext cx="1088571" cy="37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nikemartjp.com/images/Nike%20Free%206.0/nike-free-run-2-women-black-purple-white-shoes-56_shoe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17270" r="5238" b="18182"/>
          <a:stretch/>
        </p:blipFill>
        <p:spPr bwMode="auto">
          <a:xfrm>
            <a:off x="1620445" y="3370943"/>
            <a:ext cx="2199273" cy="16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www.oldnavy.com/products/res/mainimg/womens-plus-cuffed-denim-shorts-9-dark-was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02" y="3370943"/>
            <a:ext cx="1580583" cy="20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382" y="2425116"/>
            <a:ext cx="177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Traje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baño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11093" y="365713"/>
            <a:ext cx="209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Camisetas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33866" y="265639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Chancletas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00949" y="3600072"/>
            <a:ext cx="8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Tenis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94003" y="5238690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Pantalones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cortos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8411" y="6071359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Cepillo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dientes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21309" y="4318041"/>
            <a:ext cx="108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Vestido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66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guanaboca.org/wp-content/uploads/2012/12/Coxinha-de-fra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558">
            <a:off x="5059217" y="2968645"/>
            <a:ext cx="358140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demulher.abril.com.br/imagem/culinaria/galeria/receita-feijoa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7"/>
          <a:stretch/>
        </p:blipFill>
        <p:spPr bwMode="auto">
          <a:xfrm>
            <a:off x="381000" y="739336"/>
            <a:ext cx="4597535" cy="22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rigadeirogourmetreceita.com/wp-content/uploads/2015/04/brigadeiro-gourmet-receit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6" y="3962401"/>
            <a:ext cx="3615181" cy="241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6598" y="3581400"/>
            <a:ext cx="284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 comí </a:t>
            </a:r>
            <a:r>
              <a:rPr lang="en-US" sz="2400" b="1" dirty="0" err="1" smtClean="0"/>
              <a:t>brigadeiro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77670"/>
            <a:ext cx="252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 comí feijoada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 rot="1040746">
            <a:off x="5170137" y="5033028"/>
            <a:ext cx="247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 comí </a:t>
            </a:r>
            <a:r>
              <a:rPr lang="en-US" sz="2400" b="1" dirty="0" err="1" smtClean="0"/>
              <a:t>coxinha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62599" y="1128437"/>
            <a:ext cx="2986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La Comida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63228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ospedevip.com.br/images/bigs/Radisson-Hotel-Maceio-Em-Maceio-Do-Brasil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32" y="1176335"/>
            <a:ext cx="222738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tlanticahotels.com.br/sites/default/files/styles/img_gr_hotel/public/hotel478_4836.png?itok=a9pr4d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6" y="1468582"/>
            <a:ext cx="3276600" cy="20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-cdn.tripadvisor.com/media/photo-s/06/2d/8a/ac/suite-businesscl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9763"/>
            <a:ext cx="3114547" cy="206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09554"/>
            <a:ext cx="895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Mi</a:t>
            </a:r>
            <a:r>
              <a:rPr lang="en-US" sz="2400" dirty="0" smtClean="0"/>
              <a:t> </a:t>
            </a:r>
            <a:r>
              <a:rPr lang="en-US" sz="2400" dirty="0" err="1" smtClean="0"/>
              <a:t>quedé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/>
              <a:t>el hotel </a:t>
            </a:r>
            <a:r>
              <a:rPr lang="en-US" sz="2400" b="1" dirty="0"/>
              <a:t>Radisson </a:t>
            </a:r>
            <a:r>
              <a:rPr lang="en-US" sz="2400" b="1" dirty="0" smtClean="0"/>
              <a:t>Maceio</a:t>
            </a:r>
            <a:r>
              <a:rPr lang="en-US" sz="2400" dirty="0" smtClean="0"/>
              <a:t>.  </a:t>
            </a:r>
            <a:r>
              <a:rPr lang="en-US" sz="2400" dirty="0" err="1" smtClean="0"/>
              <a:t>Costó</a:t>
            </a:r>
            <a:r>
              <a:rPr lang="en-US" sz="2400" dirty="0" smtClean="0"/>
              <a:t> $117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noche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2057" name="Picture 9" descr="http://thumbs.dreamstime.com/x/two-airline-boarding-pass-tickets-230645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t="13579" r="9818" b="11270"/>
          <a:stretch/>
        </p:blipFill>
        <p:spPr bwMode="auto">
          <a:xfrm rot="20852469">
            <a:off x="371781" y="4269595"/>
            <a:ext cx="2355541" cy="16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07720" y="4592385"/>
            <a:ext cx="2653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Los </a:t>
            </a:r>
            <a:r>
              <a:rPr lang="en-US" sz="2400" dirty="0" err="1" smtClean="0"/>
              <a:t>boletos</a:t>
            </a:r>
            <a:r>
              <a:rPr lang="en-US" sz="2400" dirty="0" smtClean="0"/>
              <a:t> </a:t>
            </a:r>
            <a:r>
              <a:rPr lang="en-US" sz="2400" dirty="0" err="1" smtClean="0"/>
              <a:t>costaron</a:t>
            </a:r>
            <a:r>
              <a:rPr lang="en-US" sz="2400" dirty="0" smtClean="0"/>
              <a:t> $704. El </a:t>
            </a:r>
            <a:r>
              <a:rPr lang="en-US" sz="2400" dirty="0" err="1" smtClean="0"/>
              <a:t>viaje</a:t>
            </a:r>
            <a:r>
              <a:rPr lang="en-US" sz="2400" dirty="0" smtClean="0"/>
              <a:t> </a:t>
            </a:r>
            <a:r>
              <a:rPr lang="en-US" sz="2400" dirty="0" err="1" smtClean="0"/>
              <a:t>duró</a:t>
            </a:r>
            <a:r>
              <a:rPr lang="en-US" sz="2400" dirty="0" smtClean="0"/>
              <a:t> 9 horas y 55 </a:t>
            </a:r>
            <a:r>
              <a:rPr lang="en-US" sz="2400" dirty="0" err="1" smtClean="0"/>
              <a:t>minutos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pic>
        <p:nvPicPr>
          <p:cNvPr id="2061" name="Picture 13" descr="http://travelhub.insureandgo.com.au/wp-content/uploads/2013/02/stockfresh_998934_night-flight-jet-aircraft-over-the-sea-at-dusk_siz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459">
            <a:off x="5891514" y="4402551"/>
            <a:ext cx="2925682" cy="19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17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169</TotalTime>
  <Words>104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Mis Vacaciones 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Vacaciones a…</dc:title>
  <dc:creator>Toshiba-User</dc:creator>
  <cp:lastModifiedBy>Toshiba-User</cp:lastModifiedBy>
  <cp:revision>21</cp:revision>
  <dcterms:created xsi:type="dcterms:W3CDTF">2015-05-29T00:27:42Z</dcterms:created>
  <dcterms:modified xsi:type="dcterms:W3CDTF">2015-05-29T03:23:42Z</dcterms:modified>
</cp:coreProperties>
</file>