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61" r:id="rId6"/>
    <p:sldId id="259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6" d="100"/>
          <a:sy n="36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D815-58C0-457D-9B9F-1854409A7A1C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B238B-90DA-40B6-8A20-917565EFC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700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D815-58C0-457D-9B9F-1854409A7A1C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B238B-90DA-40B6-8A20-917565EFC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656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D815-58C0-457D-9B9F-1854409A7A1C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B238B-90DA-40B6-8A20-917565EFC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348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D815-58C0-457D-9B9F-1854409A7A1C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B238B-90DA-40B6-8A20-917565EFC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956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D815-58C0-457D-9B9F-1854409A7A1C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B238B-90DA-40B6-8A20-917565EFC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948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D815-58C0-457D-9B9F-1854409A7A1C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B238B-90DA-40B6-8A20-917565EFC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148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D815-58C0-457D-9B9F-1854409A7A1C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B238B-90DA-40B6-8A20-917565EFC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632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D815-58C0-457D-9B9F-1854409A7A1C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B238B-90DA-40B6-8A20-917565EFC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448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D815-58C0-457D-9B9F-1854409A7A1C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B238B-90DA-40B6-8A20-917565EFC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287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D815-58C0-457D-9B9F-1854409A7A1C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B238B-90DA-40B6-8A20-917565EFC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586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D815-58C0-457D-9B9F-1854409A7A1C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B238B-90DA-40B6-8A20-917565EFC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285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3D815-58C0-457D-9B9F-1854409A7A1C}" type="datetimeFigureOut">
              <a:rPr lang="en-US" smtClean="0"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B238B-90DA-40B6-8A20-917565EFC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760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NOW: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4525963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	</a:t>
            </a:r>
            <a:r>
              <a:rPr lang="en-US" u="sng" dirty="0"/>
              <a:t>-4x</a:t>
            </a:r>
            <a:r>
              <a:rPr lang="en-US" u="sng" baseline="30000" dirty="0"/>
              <a:t>5</a:t>
            </a:r>
            <a:r>
              <a:rPr lang="en-US" u="sng" dirty="0"/>
              <a:t> - </a:t>
            </a:r>
            <a:r>
              <a:rPr lang="en-US" u="sng" dirty="0" smtClean="0"/>
              <a:t>20x</a:t>
            </a:r>
            <a:r>
              <a:rPr lang="en-US" u="sng" baseline="30000" dirty="0" smtClean="0"/>
              <a:t>4</a:t>
            </a:r>
            <a:endParaRPr lang="en-US" dirty="0"/>
          </a:p>
          <a:p>
            <a:pPr marL="0" indent="0" algn="ctr">
              <a:buNone/>
            </a:pPr>
            <a:r>
              <a:rPr lang="en-US" dirty="0"/>
              <a:t> </a:t>
            </a:r>
            <a:r>
              <a:rPr lang="en-US" dirty="0" smtClean="0"/>
              <a:t>       4x</a:t>
            </a:r>
            <a:r>
              <a:rPr lang="en-US" baseline="30000" dirty="0" smtClean="0"/>
              <a:t>3</a:t>
            </a:r>
            <a:endParaRPr lang="en-US" dirty="0"/>
          </a:p>
          <a:p>
            <a:pPr marL="0" lvl="0" indent="0" algn="ctr">
              <a:buNone/>
            </a:pPr>
            <a:endParaRPr lang="en-US" b="1" dirty="0" smtClean="0"/>
          </a:p>
          <a:p>
            <a:pPr marL="457200" lvl="1" indent="0" algn="ctr">
              <a:buNone/>
            </a:pPr>
            <a:r>
              <a:rPr lang="en-US" b="1" dirty="0"/>
              <a:t> </a:t>
            </a:r>
            <a:r>
              <a:rPr lang="en-US" b="1" dirty="0" smtClean="0"/>
              <a:t>    </a:t>
            </a:r>
            <a:r>
              <a:rPr lang="en-US" u="sng" dirty="0" smtClean="0"/>
              <a:t>-</a:t>
            </a:r>
            <a:r>
              <a:rPr lang="en-US" u="sng" dirty="0"/>
              <a:t>18x</a:t>
            </a:r>
            <a:r>
              <a:rPr lang="en-US" u="sng" baseline="30000" dirty="0"/>
              <a:t>7</a:t>
            </a:r>
            <a:r>
              <a:rPr lang="en-US" u="sng" dirty="0"/>
              <a:t> –27x</a:t>
            </a:r>
            <a:r>
              <a:rPr lang="en-US" u="sng" baseline="30000" dirty="0"/>
              <a:t>9</a:t>
            </a: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         -</a:t>
            </a:r>
            <a:r>
              <a:rPr lang="en-US" dirty="0"/>
              <a:t>9x</a:t>
            </a:r>
            <a:r>
              <a:rPr lang="en-US" baseline="30000" dirty="0"/>
              <a:t>3</a:t>
            </a:r>
            <a:endParaRPr lang="en-US" dirty="0"/>
          </a:p>
          <a:p>
            <a:pPr marL="0" lvl="0" indent="0" algn="ctr">
              <a:buNone/>
            </a:pPr>
            <a:endParaRPr lang="en-US" b="1" dirty="0"/>
          </a:p>
          <a:p>
            <a:pPr lvl="0" algn="ctr"/>
            <a:r>
              <a:rPr lang="en-US" b="1" dirty="0"/>
              <a:t>	Pull out a factor from 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3814475"/>
              </p:ext>
            </p:extLst>
          </p:nvPr>
        </p:nvGraphicFramePr>
        <p:xfrm>
          <a:off x="4191000" y="5105400"/>
          <a:ext cx="1706562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546100" imgH="203200" progId="Equation.3">
                  <p:embed/>
                </p:oleObj>
              </mc:Choice>
              <mc:Fallback>
                <p:oleObj name="Equation" r:id="rId3" imgW="5461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91000" y="5105400"/>
                        <a:ext cx="1706562" cy="63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Freeform 69"/>
          <p:cNvSpPr/>
          <p:nvPr/>
        </p:nvSpPr>
        <p:spPr>
          <a:xfrm>
            <a:off x="2428875" y="2143125"/>
            <a:ext cx="383978" cy="53579"/>
          </a:xfrm>
          <a:custGeom>
            <a:avLst/>
            <a:gdLst/>
            <a:ahLst/>
            <a:cxnLst/>
            <a:rect l="0" t="0" r="0" b="0"/>
            <a:pathLst>
              <a:path w="383978" h="53579">
                <a:moveTo>
                  <a:pt x="0" y="53578"/>
                </a:moveTo>
                <a:lnTo>
                  <a:pt x="0" y="53578"/>
                </a:lnTo>
                <a:lnTo>
                  <a:pt x="0" y="44648"/>
                </a:lnTo>
                <a:lnTo>
                  <a:pt x="0" y="44648"/>
                </a:lnTo>
                <a:lnTo>
                  <a:pt x="0" y="35719"/>
                </a:lnTo>
                <a:lnTo>
                  <a:pt x="8930" y="35719"/>
                </a:lnTo>
                <a:lnTo>
                  <a:pt x="8930" y="35719"/>
                </a:lnTo>
                <a:lnTo>
                  <a:pt x="17859" y="26789"/>
                </a:lnTo>
                <a:lnTo>
                  <a:pt x="17859" y="26789"/>
                </a:lnTo>
                <a:lnTo>
                  <a:pt x="26789" y="26789"/>
                </a:lnTo>
                <a:lnTo>
                  <a:pt x="26789" y="26789"/>
                </a:lnTo>
                <a:lnTo>
                  <a:pt x="35719" y="26789"/>
                </a:lnTo>
                <a:lnTo>
                  <a:pt x="44648" y="26789"/>
                </a:lnTo>
                <a:lnTo>
                  <a:pt x="53578" y="26789"/>
                </a:lnTo>
                <a:lnTo>
                  <a:pt x="62508" y="17859"/>
                </a:lnTo>
                <a:lnTo>
                  <a:pt x="71438" y="17859"/>
                </a:lnTo>
                <a:lnTo>
                  <a:pt x="80367" y="17859"/>
                </a:lnTo>
                <a:lnTo>
                  <a:pt x="98227" y="17859"/>
                </a:lnTo>
                <a:lnTo>
                  <a:pt x="107156" y="17859"/>
                </a:lnTo>
                <a:lnTo>
                  <a:pt x="116086" y="17859"/>
                </a:lnTo>
                <a:lnTo>
                  <a:pt x="133945" y="17859"/>
                </a:lnTo>
                <a:lnTo>
                  <a:pt x="142875" y="17859"/>
                </a:lnTo>
                <a:lnTo>
                  <a:pt x="160734" y="17859"/>
                </a:lnTo>
                <a:lnTo>
                  <a:pt x="178594" y="17859"/>
                </a:lnTo>
                <a:lnTo>
                  <a:pt x="187523" y="17859"/>
                </a:lnTo>
                <a:lnTo>
                  <a:pt x="205383" y="17859"/>
                </a:lnTo>
                <a:lnTo>
                  <a:pt x="223242" y="8929"/>
                </a:lnTo>
                <a:lnTo>
                  <a:pt x="241102" y="8929"/>
                </a:lnTo>
                <a:lnTo>
                  <a:pt x="258961" y="8929"/>
                </a:lnTo>
                <a:lnTo>
                  <a:pt x="267891" y="0"/>
                </a:lnTo>
                <a:lnTo>
                  <a:pt x="285750" y="0"/>
                </a:lnTo>
                <a:lnTo>
                  <a:pt x="303609" y="0"/>
                </a:lnTo>
                <a:lnTo>
                  <a:pt x="312539" y="0"/>
                </a:lnTo>
                <a:lnTo>
                  <a:pt x="321469" y="0"/>
                </a:lnTo>
                <a:lnTo>
                  <a:pt x="339328" y="0"/>
                </a:lnTo>
                <a:lnTo>
                  <a:pt x="348258" y="0"/>
                </a:lnTo>
                <a:lnTo>
                  <a:pt x="357188" y="0"/>
                </a:lnTo>
                <a:lnTo>
                  <a:pt x="366117" y="0"/>
                </a:lnTo>
                <a:lnTo>
                  <a:pt x="375047" y="0"/>
                </a:lnTo>
                <a:lnTo>
                  <a:pt x="383977" y="0"/>
                </a:lnTo>
                <a:lnTo>
                  <a:pt x="383977" y="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70"/>
          <p:cNvSpPr/>
          <p:nvPr/>
        </p:nvSpPr>
        <p:spPr>
          <a:xfrm>
            <a:off x="2884289" y="2009179"/>
            <a:ext cx="151806" cy="357189"/>
          </a:xfrm>
          <a:custGeom>
            <a:avLst/>
            <a:gdLst/>
            <a:ahLst/>
            <a:cxnLst/>
            <a:rect l="0" t="0" r="0" b="0"/>
            <a:pathLst>
              <a:path w="151806" h="357189">
                <a:moveTo>
                  <a:pt x="151805" y="0"/>
                </a:moveTo>
                <a:lnTo>
                  <a:pt x="151805" y="0"/>
                </a:lnTo>
                <a:lnTo>
                  <a:pt x="142875" y="8930"/>
                </a:lnTo>
                <a:lnTo>
                  <a:pt x="142875" y="17860"/>
                </a:lnTo>
                <a:lnTo>
                  <a:pt x="133945" y="26790"/>
                </a:lnTo>
                <a:lnTo>
                  <a:pt x="133945" y="35719"/>
                </a:lnTo>
                <a:lnTo>
                  <a:pt x="125016" y="53579"/>
                </a:lnTo>
                <a:lnTo>
                  <a:pt x="116086" y="62508"/>
                </a:lnTo>
                <a:lnTo>
                  <a:pt x="116086" y="80368"/>
                </a:lnTo>
                <a:lnTo>
                  <a:pt x="107156" y="89297"/>
                </a:lnTo>
                <a:lnTo>
                  <a:pt x="98227" y="107157"/>
                </a:lnTo>
                <a:lnTo>
                  <a:pt x="98227" y="125016"/>
                </a:lnTo>
                <a:lnTo>
                  <a:pt x="89297" y="142875"/>
                </a:lnTo>
                <a:lnTo>
                  <a:pt x="80367" y="160735"/>
                </a:lnTo>
                <a:lnTo>
                  <a:pt x="71438" y="178594"/>
                </a:lnTo>
                <a:lnTo>
                  <a:pt x="62508" y="196454"/>
                </a:lnTo>
                <a:lnTo>
                  <a:pt x="62508" y="205383"/>
                </a:lnTo>
                <a:lnTo>
                  <a:pt x="53578" y="223243"/>
                </a:lnTo>
                <a:lnTo>
                  <a:pt x="44649" y="241102"/>
                </a:lnTo>
                <a:lnTo>
                  <a:pt x="44649" y="258961"/>
                </a:lnTo>
                <a:lnTo>
                  <a:pt x="35719" y="267891"/>
                </a:lnTo>
                <a:lnTo>
                  <a:pt x="26789" y="285750"/>
                </a:lnTo>
                <a:lnTo>
                  <a:pt x="26789" y="294680"/>
                </a:lnTo>
                <a:lnTo>
                  <a:pt x="17859" y="312540"/>
                </a:lnTo>
                <a:lnTo>
                  <a:pt x="17859" y="321469"/>
                </a:lnTo>
                <a:lnTo>
                  <a:pt x="8930" y="330399"/>
                </a:lnTo>
                <a:lnTo>
                  <a:pt x="0" y="339329"/>
                </a:lnTo>
                <a:lnTo>
                  <a:pt x="0" y="357188"/>
                </a:lnTo>
                <a:lnTo>
                  <a:pt x="0" y="357188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Freeform 71"/>
          <p:cNvSpPr/>
          <p:nvPr/>
        </p:nvSpPr>
        <p:spPr>
          <a:xfrm>
            <a:off x="2821781" y="2053828"/>
            <a:ext cx="223243" cy="285751"/>
          </a:xfrm>
          <a:custGeom>
            <a:avLst/>
            <a:gdLst/>
            <a:ahLst/>
            <a:cxnLst/>
            <a:rect l="0" t="0" r="0" b="0"/>
            <a:pathLst>
              <a:path w="223243" h="28575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30" y="8930"/>
                </a:lnTo>
                <a:lnTo>
                  <a:pt x="17860" y="17859"/>
                </a:lnTo>
                <a:lnTo>
                  <a:pt x="17860" y="26789"/>
                </a:lnTo>
                <a:lnTo>
                  <a:pt x="26789" y="35719"/>
                </a:lnTo>
                <a:lnTo>
                  <a:pt x="35719" y="44648"/>
                </a:lnTo>
                <a:lnTo>
                  <a:pt x="44649" y="53578"/>
                </a:lnTo>
                <a:lnTo>
                  <a:pt x="62508" y="71437"/>
                </a:lnTo>
                <a:lnTo>
                  <a:pt x="71438" y="80367"/>
                </a:lnTo>
                <a:lnTo>
                  <a:pt x="80367" y="98226"/>
                </a:lnTo>
                <a:lnTo>
                  <a:pt x="98227" y="107156"/>
                </a:lnTo>
                <a:lnTo>
                  <a:pt x="107157" y="125016"/>
                </a:lnTo>
                <a:lnTo>
                  <a:pt x="125016" y="133945"/>
                </a:lnTo>
                <a:lnTo>
                  <a:pt x="133946" y="151805"/>
                </a:lnTo>
                <a:lnTo>
                  <a:pt x="142875" y="169664"/>
                </a:lnTo>
                <a:lnTo>
                  <a:pt x="151805" y="178594"/>
                </a:lnTo>
                <a:lnTo>
                  <a:pt x="169664" y="196453"/>
                </a:lnTo>
                <a:lnTo>
                  <a:pt x="178594" y="205383"/>
                </a:lnTo>
                <a:lnTo>
                  <a:pt x="187524" y="214312"/>
                </a:lnTo>
                <a:lnTo>
                  <a:pt x="187524" y="232172"/>
                </a:lnTo>
                <a:lnTo>
                  <a:pt x="196453" y="241101"/>
                </a:lnTo>
                <a:lnTo>
                  <a:pt x="205383" y="250031"/>
                </a:lnTo>
                <a:lnTo>
                  <a:pt x="205383" y="258961"/>
                </a:lnTo>
                <a:lnTo>
                  <a:pt x="214313" y="267891"/>
                </a:lnTo>
                <a:lnTo>
                  <a:pt x="223242" y="285750"/>
                </a:lnTo>
                <a:lnTo>
                  <a:pt x="223242" y="28575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 72"/>
          <p:cNvSpPr/>
          <p:nvPr/>
        </p:nvSpPr>
        <p:spPr>
          <a:xfrm>
            <a:off x="2946797" y="1660922"/>
            <a:ext cx="366118" cy="294680"/>
          </a:xfrm>
          <a:custGeom>
            <a:avLst/>
            <a:gdLst/>
            <a:ahLst/>
            <a:cxnLst/>
            <a:rect l="0" t="0" r="0" b="0"/>
            <a:pathLst>
              <a:path w="366118" h="294680">
                <a:moveTo>
                  <a:pt x="0" y="80367"/>
                </a:moveTo>
                <a:lnTo>
                  <a:pt x="0" y="71437"/>
                </a:lnTo>
                <a:lnTo>
                  <a:pt x="0" y="53578"/>
                </a:lnTo>
                <a:lnTo>
                  <a:pt x="0" y="44648"/>
                </a:lnTo>
                <a:lnTo>
                  <a:pt x="0" y="44648"/>
                </a:lnTo>
                <a:lnTo>
                  <a:pt x="0" y="35718"/>
                </a:lnTo>
                <a:lnTo>
                  <a:pt x="0" y="26789"/>
                </a:lnTo>
                <a:lnTo>
                  <a:pt x="8930" y="17859"/>
                </a:lnTo>
                <a:lnTo>
                  <a:pt x="17859" y="17859"/>
                </a:lnTo>
                <a:lnTo>
                  <a:pt x="17859" y="8929"/>
                </a:lnTo>
                <a:lnTo>
                  <a:pt x="26789" y="8929"/>
                </a:lnTo>
                <a:lnTo>
                  <a:pt x="35719" y="0"/>
                </a:lnTo>
                <a:lnTo>
                  <a:pt x="44648" y="0"/>
                </a:lnTo>
                <a:lnTo>
                  <a:pt x="53578" y="0"/>
                </a:lnTo>
                <a:lnTo>
                  <a:pt x="71437" y="0"/>
                </a:lnTo>
                <a:lnTo>
                  <a:pt x="80367" y="0"/>
                </a:lnTo>
                <a:lnTo>
                  <a:pt x="89297" y="0"/>
                </a:lnTo>
                <a:lnTo>
                  <a:pt x="98226" y="8929"/>
                </a:lnTo>
                <a:lnTo>
                  <a:pt x="107156" y="8929"/>
                </a:lnTo>
                <a:lnTo>
                  <a:pt x="116086" y="17859"/>
                </a:lnTo>
                <a:lnTo>
                  <a:pt x="133945" y="26789"/>
                </a:lnTo>
                <a:lnTo>
                  <a:pt x="142875" y="35718"/>
                </a:lnTo>
                <a:lnTo>
                  <a:pt x="151805" y="44648"/>
                </a:lnTo>
                <a:lnTo>
                  <a:pt x="160734" y="53578"/>
                </a:lnTo>
                <a:lnTo>
                  <a:pt x="160734" y="62507"/>
                </a:lnTo>
                <a:lnTo>
                  <a:pt x="169664" y="80367"/>
                </a:lnTo>
                <a:lnTo>
                  <a:pt x="178594" y="89297"/>
                </a:lnTo>
                <a:lnTo>
                  <a:pt x="178594" y="107156"/>
                </a:lnTo>
                <a:lnTo>
                  <a:pt x="187523" y="116086"/>
                </a:lnTo>
                <a:lnTo>
                  <a:pt x="187523" y="133945"/>
                </a:lnTo>
                <a:lnTo>
                  <a:pt x="187523" y="151804"/>
                </a:lnTo>
                <a:lnTo>
                  <a:pt x="187523" y="160734"/>
                </a:lnTo>
                <a:lnTo>
                  <a:pt x="187523" y="178593"/>
                </a:lnTo>
                <a:lnTo>
                  <a:pt x="187523" y="187523"/>
                </a:lnTo>
                <a:lnTo>
                  <a:pt x="178594" y="205382"/>
                </a:lnTo>
                <a:lnTo>
                  <a:pt x="178594" y="223242"/>
                </a:lnTo>
                <a:lnTo>
                  <a:pt x="169664" y="232172"/>
                </a:lnTo>
                <a:lnTo>
                  <a:pt x="160734" y="241101"/>
                </a:lnTo>
                <a:lnTo>
                  <a:pt x="151805" y="250031"/>
                </a:lnTo>
                <a:lnTo>
                  <a:pt x="142875" y="258961"/>
                </a:lnTo>
                <a:lnTo>
                  <a:pt x="133945" y="267890"/>
                </a:lnTo>
                <a:lnTo>
                  <a:pt x="125016" y="267890"/>
                </a:lnTo>
                <a:lnTo>
                  <a:pt x="116086" y="267890"/>
                </a:lnTo>
                <a:lnTo>
                  <a:pt x="107156" y="267890"/>
                </a:lnTo>
                <a:lnTo>
                  <a:pt x="98226" y="276820"/>
                </a:lnTo>
                <a:lnTo>
                  <a:pt x="89297" y="267890"/>
                </a:lnTo>
                <a:lnTo>
                  <a:pt x="80367" y="267890"/>
                </a:lnTo>
                <a:lnTo>
                  <a:pt x="71437" y="267890"/>
                </a:lnTo>
                <a:lnTo>
                  <a:pt x="71437" y="258961"/>
                </a:lnTo>
                <a:lnTo>
                  <a:pt x="62508" y="258961"/>
                </a:lnTo>
                <a:lnTo>
                  <a:pt x="62508" y="250031"/>
                </a:lnTo>
                <a:lnTo>
                  <a:pt x="62508" y="241101"/>
                </a:lnTo>
                <a:lnTo>
                  <a:pt x="53578" y="241101"/>
                </a:lnTo>
                <a:lnTo>
                  <a:pt x="53578" y="232172"/>
                </a:lnTo>
                <a:lnTo>
                  <a:pt x="62508" y="223242"/>
                </a:lnTo>
                <a:lnTo>
                  <a:pt x="62508" y="223242"/>
                </a:lnTo>
                <a:lnTo>
                  <a:pt x="62508" y="214312"/>
                </a:lnTo>
                <a:lnTo>
                  <a:pt x="71437" y="205382"/>
                </a:lnTo>
                <a:lnTo>
                  <a:pt x="71437" y="205382"/>
                </a:lnTo>
                <a:lnTo>
                  <a:pt x="80367" y="196453"/>
                </a:lnTo>
                <a:lnTo>
                  <a:pt x="89297" y="196453"/>
                </a:lnTo>
                <a:lnTo>
                  <a:pt x="98226" y="196453"/>
                </a:lnTo>
                <a:lnTo>
                  <a:pt x="107156" y="187523"/>
                </a:lnTo>
                <a:lnTo>
                  <a:pt x="116086" y="187523"/>
                </a:lnTo>
                <a:lnTo>
                  <a:pt x="125016" y="187523"/>
                </a:lnTo>
                <a:lnTo>
                  <a:pt x="133945" y="187523"/>
                </a:lnTo>
                <a:lnTo>
                  <a:pt x="151805" y="196453"/>
                </a:lnTo>
                <a:lnTo>
                  <a:pt x="160734" y="196453"/>
                </a:lnTo>
                <a:lnTo>
                  <a:pt x="178594" y="196453"/>
                </a:lnTo>
                <a:lnTo>
                  <a:pt x="187523" y="205382"/>
                </a:lnTo>
                <a:lnTo>
                  <a:pt x="205383" y="205382"/>
                </a:lnTo>
                <a:lnTo>
                  <a:pt x="214312" y="214312"/>
                </a:lnTo>
                <a:lnTo>
                  <a:pt x="232172" y="214312"/>
                </a:lnTo>
                <a:lnTo>
                  <a:pt x="250031" y="223242"/>
                </a:lnTo>
                <a:lnTo>
                  <a:pt x="258961" y="232172"/>
                </a:lnTo>
                <a:lnTo>
                  <a:pt x="276820" y="232172"/>
                </a:lnTo>
                <a:lnTo>
                  <a:pt x="285750" y="241101"/>
                </a:lnTo>
                <a:lnTo>
                  <a:pt x="303609" y="250031"/>
                </a:lnTo>
                <a:lnTo>
                  <a:pt x="312539" y="258961"/>
                </a:lnTo>
                <a:lnTo>
                  <a:pt x="330398" y="267890"/>
                </a:lnTo>
                <a:lnTo>
                  <a:pt x="339328" y="276820"/>
                </a:lnTo>
                <a:lnTo>
                  <a:pt x="348258" y="276820"/>
                </a:lnTo>
                <a:lnTo>
                  <a:pt x="366117" y="294679"/>
                </a:lnTo>
                <a:lnTo>
                  <a:pt x="366117" y="294679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Freeform 73"/>
          <p:cNvSpPr/>
          <p:nvPr/>
        </p:nvSpPr>
        <p:spPr>
          <a:xfrm>
            <a:off x="3375422" y="2160984"/>
            <a:ext cx="258962" cy="17861"/>
          </a:xfrm>
          <a:custGeom>
            <a:avLst/>
            <a:gdLst/>
            <a:ahLst/>
            <a:cxnLst/>
            <a:rect l="0" t="0" r="0" b="0"/>
            <a:pathLst>
              <a:path w="258962" h="17861">
                <a:moveTo>
                  <a:pt x="8930" y="17860"/>
                </a:move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0" y="8930"/>
                </a:lnTo>
                <a:lnTo>
                  <a:pt x="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17859" y="8930"/>
                </a:lnTo>
                <a:lnTo>
                  <a:pt x="17859" y="8930"/>
                </a:lnTo>
                <a:lnTo>
                  <a:pt x="26789" y="8930"/>
                </a:lnTo>
                <a:lnTo>
                  <a:pt x="35719" y="8930"/>
                </a:lnTo>
                <a:lnTo>
                  <a:pt x="44648" y="8930"/>
                </a:lnTo>
                <a:lnTo>
                  <a:pt x="53578" y="8930"/>
                </a:lnTo>
                <a:lnTo>
                  <a:pt x="62508" y="8930"/>
                </a:lnTo>
                <a:lnTo>
                  <a:pt x="71437" y="8930"/>
                </a:lnTo>
                <a:lnTo>
                  <a:pt x="80367" y="8930"/>
                </a:lnTo>
                <a:lnTo>
                  <a:pt x="98226" y="8930"/>
                </a:lnTo>
                <a:lnTo>
                  <a:pt x="116086" y="8930"/>
                </a:lnTo>
                <a:lnTo>
                  <a:pt x="125016" y="0"/>
                </a:lnTo>
                <a:lnTo>
                  <a:pt x="142875" y="0"/>
                </a:lnTo>
                <a:lnTo>
                  <a:pt x="160734" y="0"/>
                </a:lnTo>
                <a:lnTo>
                  <a:pt x="178594" y="0"/>
                </a:lnTo>
                <a:lnTo>
                  <a:pt x="187523" y="8930"/>
                </a:lnTo>
                <a:lnTo>
                  <a:pt x="205383" y="8930"/>
                </a:lnTo>
                <a:lnTo>
                  <a:pt x="214312" y="8930"/>
                </a:lnTo>
                <a:lnTo>
                  <a:pt x="223242" y="8930"/>
                </a:lnTo>
                <a:lnTo>
                  <a:pt x="232172" y="8930"/>
                </a:lnTo>
                <a:lnTo>
                  <a:pt x="241101" y="8930"/>
                </a:lnTo>
                <a:lnTo>
                  <a:pt x="250031" y="8930"/>
                </a:lnTo>
                <a:lnTo>
                  <a:pt x="258961" y="8930"/>
                </a:lnTo>
                <a:lnTo>
                  <a:pt x="258961" y="893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 74"/>
          <p:cNvSpPr/>
          <p:nvPr/>
        </p:nvSpPr>
        <p:spPr>
          <a:xfrm>
            <a:off x="3670102" y="1902023"/>
            <a:ext cx="294680" cy="401837"/>
          </a:xfrm>
          <a:custGeom>
            <a:avLst/>
            <a:gdLst/>
            <a:ahLst/>
            <a:cxnLst/>
            <a:rect l="0" t="0" r="0" b="0"/>
            <a:pathLst>
              <a:path w="294680" h="401837">
                <a:moveTo>
                  <a:pt x="214312" y="8930"/>
                </a:moveTo>
                <a:lnTo>
                  <a:pt x="205382" y="8930"/>
                </a:lnTo>
                <a:lnTo>
                  <a:pt x="205382" y="0"/>
                </a:lnTo>
                <a:lnTo>
                  <a:pt x="196453" y="0"/>
                </a:lnTo>
                <a:lnTo>
                  <a:pt x="187523" y="0"/>
                </a:lnTo>
                <a:lnTo>
                  <a:pt x="178593" y="0"/>
                </a:lnTo>
                <a:lnTo>
                  <a:pt x="169664" y="0"/>
                </a:lnTo>
                <a:lnTo>
                  <a:pt x="160734" y="0"/>
                </a:lnTo>
                <a:lnTo>
                  <a:pt x="142875" y="0"/>
                </a:lnTo>
                <a:lnTo>
                  <a:pt x="133945" y="0"/>
                </a:lnTo>
                <a:lnTo>
                  <a:pt x="116086" y="0"/>
                </a:lnTo>
                <a:lnTo>
                  <a:pt x="98226" y="0"/>
                </a:lnTo>
                <a:lnTo>
                  <a:pt x="89296" y="8930"/>
                </a:lnTo>
                <a:lnTo>
                  <a:pt x="71437" y="8930"/>
                </a:lnTo>
                <a:lnTo>
                  <a:pt x="62507" y="8930"/>
                </a:lnTo>
                <a:lnTo>
                  <a:pt x="44648" y="17860"/>
                </a:lnTo>
                <a:lnTo>
                  <a:pt x="35718" y="17860"/>
                </a:lnTo>
                <a:lnTo>
                  <a:pt x="26789" y="17860"/>
                </a:lnTo>
                <a:lnTo>
                  <a:pt x="17859" y="26789"/>
                </a:lnTo>
                <a:lnTo>
                  <a:pt x="8929" y="26789"/>
                </a:lnTo>
                <a:lnTo>
                  <a:pt x="0" y="26789"/>
                </a:ln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  <a:lnTo>
                  <a:pt x="0" y="44649"/>
                </a:lnTo>
                <a:lnTo>
                  <a:pt x="0" y="44649"/>
                </a:lnTo>
                <a:lnTo>
                  <a:pt x="0" y="53578"/>
                </a:lnTo>
                <a:lnTo>
                  <a:pt x="8929" y="53578"/>
                </a:lnTo>
                <a:lnTo>
                  <a:pt x="8929" y="62508"/>
                </a:lnTo>
                <a:lnTo>
                  <a:pt x="17859" y="71438"/>
                </a:lnTo>
                <a:lnTo>
                  <a:pt x="26789" y="80367"/>
                </a:lnTo>
                <a:lnTo>
                  <a:pt x="26789" y="80367"/>
                </a:lnTo>
                <a:lnTo>
                  <a:pt x="35718" y="89297"/>
                </a:lnTo>
                <a:lnTo>
                  <a:pt x="35718" y="98227"/>
                </a:lnTo>
                <a:lnTo>
                  <a:pt x="44648" y="107156"/>
                </a:lnTo>
                <a:lnTo>
                  <a:pt x="44648" y="107156"/>
                </a:lnTo>
                <a:lnTo>
                  <a:pt x="53578" y="116086"/>
                </a:lnTo>
                <a:lnTo>
                  <a:pt x="53578" y="125016"/>
                </a:lnTo>
                <a:lnTo>
                  <a:pt x="53578" y="133946"/>
                </a:lnTo>
                <a:lnTo>
                  <a:pt x="53578" y="133946"/>
                </a:lnTo>
                <a:lnTo>
                  <a:pt x="53578" y="142875"/>
                </a:lnTo>
                <a:lnTo>
                  <a:pt x="53578" y="151805"/>
                </a:lnTo>
                <a:lnTo>
                  <a:pt x="53578" y="151805"/>
                </a:lnTo>
                <a:lnTo>
                  <a:pt x="53578" y="160735"/>
                </a:lnTo>
                <a:lnTo>
                  <a:pt x="62507" y="160735"/>
                </a:lnTo>
                <a:lnTo>
                  <a:pt x="62507" y="160735"/>
                </a:lnTo>
                <a:lnTo>
                  <a:pt x="62507" y="169664"/>
                </a:lnTo>
                <a:lnTo>
                  <a:pt x="62507" y="169664"/>
                </a:lnTo>
                <a:lnTo>
                  <a:pt x="71437" y="169664"/>
                </a:lnTo>
                <a:lnTo>
                  <a:pt x="71437" y="169664"/>
                </a:lnTo>
                <a:lnTo>
                  <a:pt x="80367" y="169664"/>
                </a:lnTo>
                <a:lnTo>
                  <a:pt x="89296" y="178594"/>
                </a:lnTo>
                <a:lnTo>
                  <a:pt x="98226" y="178594"/>
                </a:lnTo>
                <a:lnTo>
                  <a:pt x="107156" y="178594"/>
                </a:lnTo>
                <a:lnTo>
                  <a:pt x="116086" y="178594"/>
                </a:lnTo>
                <a:lnTo>
                  <a:pt x="125015" y="178594"/>
                </a:lnTo>
                <a:lnTo>
                  <a:pt x="142875" y="187524"/>
                </a:lnTo>
                <a:lnTo>
                  <a:pt x="151804" y="187524"/>
                </a:lnTo>
                <a:lnTo>
                  <a:pt x="169664" y="187524"/>
                </a:lnTo>
                <a:lnTo>
                  <a:pt x="178593" y="196453"/>
                </a:lnTo>
                <a:lnTo>
                  <a:pt x="196453" y="205383"/>
                </a:lnTo>
                <a:lnTo>
                  <a:pt x="214312" y="214313"/>
                </a:lnTo>
                <a:lnTo>
                  <a:pt x="223242" y="223242"/>
                </a:lnTo>
                <a:lnTo>
                  <a:pt x="241101" y="232172"/>
                </a:lnTo>
                <a:lnTo>
                  <a:pt x="250031" y="241102"/>
                </a:lnTo>
                <a:lnTo>
                  <a:pt x="267890" y="258961"/>
                </a:lnTo>
                <a:lnTo>
                  <a:pt x="276820" y="267891"/>
                </a:lnTo>
                <a:lnTo>
                  <a:pt x="285750" y="276821"/>
                </a:lnTo>
                <a:lnTo>
                  <a:pt x="285750" y="294680"/>
                </a:lnTo>
                <a:lnTo>
                  <a:pt x="285750" y="303610"/>
                </a:lnTo>
                <a:lnTo>
                  <a:pt x="294679" y="312539"/>
                </a:lnTo>
                <a:lnTo>
                  <a:pt x="294679" y="330399"/>
                </a:lnTo>
                <a:lnTo>
                  <a:pt x="285750" y="339328"/>
                </a:lnTo>
                <a:lnTo>
                  <a:pt x="285750" y="348258"/>
                </a:lnTo>
                <a:lnTo>
                  <a:pt x="276820" y="357188"/>
                </a:lnTo>
                <a:lnTo>
                  <a:pt x="267890" y="366117"/>
                </a:lnTo>
                <a:lnTo>
                  <a:pt x="258961" y="375047"/>
                </a:lnTo>
                <a:lnTo>
                  <a:pt x="241101" y="383977"/>
                </a:lnTo>
                <a:lnTo>
                  <a:pt x="232171" y="383977"/>
                </a:lnTo>
                <a:lnTo>
                  <a:pt x="214312" y="392906"/>
                </a:lnTo>
                <a:lnTo>
                  <a:pt x="196453" y="401836"/>
                </a:lnTo>
                <a:lnTo>
                  <a:pt x="178593" y="401836"/>
                </a:lnTo>
                <a:lnTo>
                  <a:pt x="169664" y="401836"/>
                </a:lnTo>
                <a:lnTo>
                  <a:pt x="151804" y="401836"/>
                </a:lnTo>
                <a:lnTo>
                  <a:pt x="133945" y="401836"/>
                </a:lnTo>
                <a:lnTo>
                  <a:pt x="125015" y="401836"/>
                </a:lnTo>
                <a:lnTo>
                  <a:pt x="107156" y="401836"/>
                </a:lnTo>
                <a:lnTo>
                  <a:pt x="98226" y="401836"/>
                </a:lnTo>
                <a:lnTo>
                  <a:pt x="80367" y="401836"/>
                </a:lnTo>
                <a:lnTo>
                  <a:pt x="71437" y="392906"/>
                </a:lnTo>
                <a:lnTo>
                  <a:pt x="71437" y="392906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Freeform 75"/>
          <p:cNvSpPr/>
          <p:nvPr/>
        </p:nvSpPr>
        <p:spPr>
          <a:xfrm>
            <a:off x="3973711" y="2089547"/>
            <a:ext cx="125017" cy="214313"/>
          </a:xfrm>
          <a:custGeom>
            <a:avLst/>
            <a:gdLst/>
            <a:ahLst/>
            <a:cxnLst/>
            <a:rect l="0" t="0" r="0" b="0"/>
            <a:pathLst>
              <a:path w="125017" h="214313">
                <a:moveTo>
                  <a:pt x="125016" y="0"/>
                </a:moveTo>
                <a:lnTo>
                  <a:pt x="116086" y="0"/>
                </a:lnTo>
                <a:lnTo>
                  <a:pt x="116086" y="8929"/>
                </a:lnTo>
                <a:lnTo>
                  <a:pt x="107156" y="17859"/>
                </a:lnTo>
                <a:lnTo>
                  <a:pt x="98227" y="26789"/>
                </a:lnTo>
                <a:lnTo>
                  <a:pt x="98227" y="35718"/>
                </a:lnTo>
                <a:lnTo>
                  <a:pt x="89297" y="44648"/>
                </a:lnTo>
                <a:lnTo>
                  <a:pt x="89297" y="53578"/>
                </a:lnTo>
                <a:lnTo>
                  <a:pt x="80367" y="71437"/>
                </a:lnTo>
                <a:lnTo>
                  <a:pt x="71437" y="80367"/>
                </a:lnTo>
                <a:lnTo>
                  <a:pt x="71437" y="98226"/>
                </a:lnTo>
                <a:lnTo>
                  <a:pt x="62508" y="107156"/>
                </a:lnTo>
                <a:lnTo>
                  <a:pt x="53578" y="116086"/>
                </a:lnTo>
                <a:lnTo>
                  <a:pt x="53578" y="133945"/>
                </a:lnTo>
                <a:lnTo>
                  <a:pt x="44648" y="142875"/>
                </a:lnTo>
                <a:lnTo>
                  <a:pt x="35719" y="151804"/>
                </a:lnTo>
                <a:lnTo>
                  <a:pt x="26789" y="160734"/>
                </a:lnTo>
                <a:lnTo>
                  <a:pt x="26789" y="178593"/>
                </a:lnTo>
                <a:lnTo>
                  <a:pt x="17859" y="187523"/>
                </a:lnTo>
                <a:lnTo>
                  <a:pt x="8930" y="196453"/>
                </a:lnTo>
                <a:lnTo>
                  <a:pt x="8930" y="196453"/>
                </a:lnTo>
                <a:lnTo>
                  <a:pt x="0" y="214312"/>
                </a:lnTo>
                <a:lnTo>
                  <a:pt x="0" y="214312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 76"/>
          <p:cNvSpPr/>
          <p:nvPr/>
        </p:nvSpPr>
        <p:spPr>
          <a:xfrm>
            <a:off x="3946922" y="2062758"/>
            <a:ext cx="223243" cy="258962"/>
          </a:xfrm>
          <a:custGeom>
            <a:avLst/>
            <a:gdLst/>
            <a:ahLst/>
            <a:cxnLst/>
            <a:rect l="0" t="0" r="0" b="0"/>
            <a:pathLst>
              <a:path w="223243" h="258962">
                <a:moveTo>
                  <a:pt x="0" y="0"/>
                </a:move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17859" y="8929"/>
                </a:lnTo>
                <a:lnTo>
                  <a:pt x="26789" y="8929"/>
                </a:lnTo>
                <a:lnTo>
                  <a:pt x="35719" y="17859"/>
                </a:lnTo>
                <a:lnTo>
                  <a:pt x="44648" y="26789"/>
                </a:lnTo>
                <a:lnTo>
                  <a:pt x="53578" y="35718"/>
                </a:lnTo>
                <a:lnTo>
                  <a:pt x="62508" y="53578"/>
                </a:lnTo>
                <a:lnTo>
                  <a:pt x="80367" y="62507"/>
                </a:lnTo>
                <a:lnTo>
                  <a:pt x="89297" y="80367"/>
                </a:lnTo>
                <a:lnTo>
                  <a:pt x="107156" y="89296"/>
                </a:lnTo>
                <a:lnTo>
                  <a:pt x="116086" y="107156"/>
                </a:lnTo>
                <a:lnTo>
                  <a:pt x="125016" y="125015"/>
                </a:lnTo>
                <a:lnTo>
                  <a:pt x="142875" y="133945"/>
                </a:lnTo>
                <a:lnTo>
                  <a:pt x="151805" y="151804"/>
                </a:lnTo>
                <a:lnTo>
                  <a:pt x="160734" y="169664"/>
                </a:lnTo>
                <a:lnTo>
                  <a:pt x="169664" y="178593"/>
                </a:lnTo>
                <a:lnTo>
                  <a:pt x="178594" y="196453"/>
                </a:lnTo>
                <a:lnTo>
                  <a:pt x="187523" y="214312"/>
                </a:lnTo>
                <a:lnTo>
                  <a:pt x="196453" y="223242"/>
                </a:lnTo>
                <a:lnTo>
                  <a:pt x="205383" y="241101"/>
                </a:lnTo>
                <a:lnTo>
                  <a:pt x="223242" y="258961"/>
                </a:lnTo>
                <a:lnTo>
                  <a:pt x="223242" y="258961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Freeform 77"/>
          <p:cNvSpPr/>
          <p:nvPr/>
        </p:nvSpPr>
        <p:spPr>
          <a:xfrm>
            <a:off x="2134195" y="3161109"/>
            <a:ext cx="294681" cy="428626"/>
          </a:xfrm>
          <a:custGeom>
            <a:avLst/>
            <a:gdLst/>
            <a:ahLst/>
            <a:cxnLst/>
            <a:rect l="0" t="0" r="0" b="0"/>
            <a:pathLst>
              <a:path w="294681" h="428626">
                <a:moveTo>
                  <a:pt x="35719" y="80367"/>
                </a:moveTo>
                <a:lnTo>
                  <a:pt x="35719" y="71437"/>
                </a:lnTo>
                <a:lnTo>
                  <a:pt x="26789" y="62508"/>
                </a:lnTo>
                <a:lnTo>
                  <a:pt x="26789" y="53578"/>
                </a:lnTo>
                <a:lnTo>
                  <a:pt x="26789" y="53578"/>
                </a:lnTo>
                <a:lnTo>
                  <a:pt x="26789" y="44648"/>
                </a:lnTo>
                <a:lnTo>
                  <a:pt x="26789" y="35719"/>
                </a:lnTo>
                <a:lnTo>
                  <a:pt x="35719" y="26789"/>
                </a:lnTo>
                <a:lnTo>
                  <a:pt x="35719" y="26789"/>
                </a:lnTo>
                <a:lnTo>
                  <a:pt x="44649" y="17859"/>
                </a:lnTo>
                <a:lnTo>
                  <a:pt x="53578" y="17859"/>
                </a:lnTo>
                <a:lnTo>
                  <a:pt x="62508" y="8930"/>
                </a:lnTo>
                <a:lnTo>
                  <a:pt x="62508" y="8930"/>
                </a:lnTo>
                <a:lnTo>
                  <a:pt x="71438" y="8930"/>
                </a:lnTo>
                <a:lnTo>
                  <a:pt x="89297" y="0"/>
                </a:lnTo>
                <a:lnTo>
                  <a:pt x="98227" y="0"/>
                </a:lnTo>
                <a:lnTo>
                  <a:pt x="107157" y="8930"/>
                </a:lnTo>
                <a:lnTo>
                  <a:pt x="116086" y="8930"/>
                </a:lnTo>
                <a:lnTo>
                  <a:pt x="133946" y="8930"/>
                </a:lnTo>
                <a:lnTo>
                  <a:pt x="142875" y="17859"/>
                </a:lnTo>
                <a:lnTo>
                  <a:pt x="160735" y="26789"/>
                </a:lnTo>
                <a:lnTo>
                  <a:pt x="169664" y="26789"/>
                </a:lnTo>
                <a:lnTo>
                  <a:pt x="178594" y="44648"/>
                </a:lnTo>
                <a:lnTo>
                  <a:pt x="196453" y="53578"/>
                </a:lnTo>
                <a:lnTo>
                  <a:pt x="205383" y="71437"/>
                </a:lnTo>
                <a:lnTo>
                  <a:pt x="214313" y="80367"/>
                </a:lnTo>
                <a:lnTo>
                  <a:pt x="223243" y="98227"/>
                </a:lnTo>
                <a:lnTo>
                  <a:pt x="232172" y="116086"/>
                </a:lnTo>
                <a:lnTo>
                  <a:pt x="241102" y="133945"/>
                </a:lnTo>
                <a:lnTo>
                  <a:pt x="250032" y="151805"/>
                </a:lnTo>
                <a:lnTo>
                  <a:pt x="250032" y="169664"/>
                </a:lnTo>
                <a:lnTo>
                  <a:pt x="250032" y="187523"/>
                </a:lnTo>
                <a:lnTo>
                  <a:pt x="250032" y="205383"/>
                </a:lnTo>
                <a:lnTo>
                  <a:pt x="250032" y="223242"/>
                </a:lnTo>
                <a:lnTo>
                  <a:pt x="241102" y="241102"/>
                </a:lnTo>
                <a:lnTo>
                  <a:pt x="232172" y="267891"/>
                </a:lnTo>
                <a:lnTo>
                  <a:pt x="223243" y="276820"/>
                </a:lnTo>
                <a:lnTo>
                  <a:pt x="205383" y="294680"/>
                </a:lnTo>
                <a:lnTo>
                  <a:pt x="196453" y="312539"/>
                </a:lnTo>
                <a:lnTo>
                  <a:pt x="178594" y="321469"/>
                </a:lnTo>
                <a:lnTo>
                  <a:pt x="160735" y="330398"/>
                </a:lnTo>
                <a:lnTo>
                  <a:pt x="142875" y="348258"/>
                </a:lnTo>
                <a:lnTo>
                  <a:pt x="125016" y="357187"/>
                </a:lnTo>
                <a:lnTo>
                  <a:pt x="107157" y="357187"/>
                </a:lnTo>
                <a:lnTo>
                  <a:pt x="98227" y="366117"/>
                </a:lnTo>
                <a:lnTo>
                  <a:pt x="80368" y="366117"/>
                </a:lnTo>
                <a:lnTo>
                  <a:pt x="62508" y="366117"/>
                </a:lnTo>
                <a:lnTo>
                  <a:pt x="53578" y="366117"/>
                </a:lnTo>
                <a:lnTo>
                  <a:pt x="35719" y="366117"/>
                </a:lnTo>
                <a:lnTo>
                  <a:pt x="26789" y="357187"/>
                </a:lnTo>
                <a:lnTo>
                  <a:pt x="17860" y="357187"/>
                </a:lnTo>
                <a:lnTo>
                  <a:pt x="8930" y="348258"/>
                </a:lnTo>
                <a:lnTo>
                  <a:pt x="8930" y="348258"/>
                </a:lnTo>
                <a:lnTo>
                  <a:pt x="0" y="339328"/>
                </a:lnTo>
                <a:lnTo>
                  <a:pt x="0" y="330398"/>
                </a:lnTo>
                <a:lnTo>
                  <a:pt x="8930" y="321469"/>
                </a:lnTo>
                <a:lnTo>
                  <a:pt x="8930" y="312539"/>
                </a:lnTo>
                <a:lnTo>
                  <a:pt x="17860" y="312539"/>
                </a:lnTo>
                <a:lnTo>
                  <a:pt x="17860" y="303609"/>
                </a:lnTo>
                <a:lnTo>
                  <a:pt x="26789" y="294680"/>
                </a:lnTo>
                <a:lnTo>
                  <a:pt x="44649" y="294680"/>
                </a:lnTo>
                <a:lnTo>
                  <a:pt x="53578" y="285750"/>
                </a:lnTo>
                <a:lnTo>
                  <a:pt x="71438" y="285750"/>
                </a:lnTo>
                <a:lnTo>
                  <a:pt x="80368" y="285750"/>
                </a:lnTo>
                <a:lnTo>
                  <a:pt x="98227" y="285750"/>
                </a:lnTo>
                <a:lnTo>
                  <a:pt x="116086" y="285750"/>
                </a:lnTo>
                <a:lnTo>
                  <a:pt x="125016" y="285750"/>
                </a:lnTo>
                <a:lnTo>
                  <a:pt x="142875" y="294680"/>
                </a:lnTo>
                <a:lnTo>
                  <a:pt x="160735" y="294680"/>
                </a:lnTo>
                <a:lnTo>
                  <a:pt x="169664" y="303609"/>
                </a:lnTo>
                <a:lnTo>
                  <a:pt x="187524" y="312539"/>
                </a:lnTo>
                <a:lnTo>
                  <a:pt x="205383" y="321469"/>
                </a:lnTo>
                <a:lnTo>
                  <a:pt x="214313" y="330398"/>
                </a:lnTo>
                <a:lnTo>
                  <a:pt x="232172" y="339328"/>
                </a:lnTo>
                <a:lnTo>
                  <a:pt x="241102" y="348258"/>
                </a:lnTo>
                <a:lnTo>
                  <a:pt x="250032" y="357187"/>
                </a:lnTo>
                <a:lnTo>
                  <a:pt x="258961" y="375047"/>
                </a:lnTo>
                <a:lnTo>
                  <a:pt x="267891" y="383977"/>
                </a:lnTo>
                <a:lnTo>
                  <a:pt x="276821" y="392906"/>
                </a:lnTo>
                <a:lnTo>
                  <a:pt x="285750" y="401836"/>
                </a:lnTo>
                <a:lnTo>
                  <a:pt x="285750" y="410766"/>
                </a:lnTo>
                <a:lnTo>
                  <a:pt x="294680" y="410766"/>
                </a:lnTo>
                <a:lnTo>
                  <a:pt x="294680" y="428625"/>
                </a:lnTo>
                <a:lnTo>
                  <a:pt x="294680" y="428625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 78"/>
          <p:cNvSpPr/>
          <p:nvPr/>
        </p:nvSpPr>
        <p:spPr>
          <a:xfrm>
            <a:off x="2473523" y="3384351"/>
            <a:ext cx="160736" cy="205384"/>
          </a:xfrm>
          <a:custGeom>
            <a:avLst/>
            <a:gdLst/>
            <a:ahLst/>
            <a:cxnLst/>
            <a:rect l="0" t="0" r="0" b="0"/>
            <a:pathLst>
              <a:path w="160736" h="205384">
                <a:moveTo>
                  <a:pt x="160735" y="0"/>
                </a:moveTo>
                <a:lnTo>
                  <a:pt x="160735" y="0"/>
                </a:lnTo>
                <a:lnTo>
                  <a:pt x="160735" y="0"/>
                </a:lnTo>
                <a:lnTo>
                  <a:pt x="160735" y="8930"/>
                </a:lnTo>
                <a:lnTo>
                  <a:pt x="151805" y="17860"/>
                </a:lnTo>
                <a:lnTo>
                  <a:pt x="151805" y="17860"/>
                </a:lnTo>
                <a:lnTo>
                  <a:pt x="142875" y="26789"/>
                </a:lnTo>
                <a:lnTo>
                  <a:pt x="142875" y="35719"/>
                </a:lnTo>
                <a:lnTo>
                  <a:pt x="133946" y="53578"/>
                </a:lnTo>
                <a:lnTo>
                  <a:pt x="125016" y="62508"/>
                </a:lnTo>
                <a:lnTo>
                  <a:pt x="116086" y="71438"/>
                </a:lnTo>
                <a:lnTo>
                  <a:pt x="107157" y="89297"/>
                </a:lnTo>
                <a:lnTo>
                  <a:pt x="98227" y="107156"/>
                </a:lnTo>
                <a:lnTo>
                  <a:pt x="89297" y="116086"/>
                </a:lnTo>
                <a:lnTo>
                  <a:pt x="80368" y="133945"/>
                </a:lnTo>
                <a:lnTo>
                  <a:pt x="71438" y="151805"/>
                </a:lnTo>
                <a:lnTo>
                  <a:pt x="53579" y="160735"/>
                </a:lnTo>
                <a:lnTo>
                  <a:pt x="44649" y="169664"/>
                </a:lnTo>
                <a:lnTo>
                  <a:pt x="35719" y="187524"/>
                </a:lnTo>
                <a:lnTo>
                  <a:pt x="26790" y="187524"/>
                </a:lnTo>
                <a:lnTo>
                  <a:pt x="17860" y="196453"/>
                </a:lnTo>
                <a:lnTo>
                  <a:pt x="17860" y="205383"/>
                </a:lnTo>
                <a:lnTo>
                  <a:pt x="8930" y="205383"/>
                </a:lnTo>
                <a:lnTo>
                  <a:pt x="8930" y="205383"/>
                </a:lnTo>
                <a:lnTo>
                  <a:pt x="8930" y="205383"/>
                </a:lnTo>
                <a:lnTo>
                  <a:pt x="0" y="205383"/>
                </a:lnTo>
                <a:lnTo>
                  <a:pt x="0" y="205383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Freeform 79"/>
          <p:cNvSpPr/>
          <p:nvPr/>
        </p:nvSpPr>
        <p:spPr>
          <a:xfrm>
            <a:off x="2473523" y="3375421"/>
            <a:ext cx="196455" cy="276822"/>
          </a:xfrm>
          <a:custGeom>
            <a:avLst/>
            <a:gdLst/>
            <a:ahLst/>
            <a:cxnLst/>
            <a:rect l="0" t="0" r="0" b="0"/>
            <a:pathLst>
              <a:path w="196455" h="276822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8930"/>
                </a:lnTo>
                <a:lnTo>
                  <a:pt x="8930" y="17860"/>
                </a:lnTo>
                <a:lnTo>
                  <a:pt x="8930" y="17860"/>
                </a:lnTo>
                <a:lnTo>
                  <a:pt x="17860" y="26790"/>
                </a:lnTo>
                <a:lnTo>
                  <a:pt x="26790" y="35719"/>
                </a:lnTo>
                <a:lnTo>
                  <a:pt x="26790" y="53579"/>
                </a:lnTo>
                <a:lnTo>
                  <a:pt x="35719" y="62508"/>
                </a:lnTo>
                <a:lnTo>
                  <a:pt x="44649" y="80368"/>
                </a:lnTo>
                <a:lnTo>
                  <a:pt x="53579" y="89297"/>
                </a:lnTo>
                <a:lnTo>
                  <a:pt x="71438" y="107157"/>
                </a:lnTo>
                <a:lnTo>
                  <a:pt x="80368" y="125016"/>
                </a:lnTo>
                <a:lnTo>
                  <a:pt x="89297" y="142875"/>
                </a:lnTo>
                <a:lnTo>
                  <a:pt x="107157" y="151805"/>
                </a:lnTo>
                <a:lnTo>
                  <a:pt x="116086" y="169665"/>
                </a:lnTo>
                <a:lnTo>
                  <a:pt x="133946" y="187524"/>
                </a:lnTo>
                <a:lnTo>
                  <a:pt x="142875" y="205383"/>
                </a:lnTo>
                <a:lnTo>
                  <a:pt x="160735" y="223243"/>
                </a:lnTo>
                <a:lnTo>
                  <a:pt x="169665" y="241102"/>
                </a:lnTo>
                <a:lnTo>
                  <a:pt x="178594" y="250032"/>
                </a:lnTo>
                <a:lnTo>
                  <a:pt x="196454" y="276821"/>
                </a:lnTo>
                <a:lnTo>
                  <a:pt x="196454" y="276821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Freeform 80"/>
          <p:cNvSpPr/>
          <p:nvPr/>
        </p:nvSpPr>
        <p:spPr>
          <a:xfrm>
            <a:off x="2562820" y="2982515"/>
            <a:ext cx="223244" cy="366118"/>
          </a:xfrm>
          <a:custGeom>
            <a:avLst/>
            <a:gdLst/>
            <a:ahLst/>
            <a:cxnLst/>
            <a:rect l="0" t="0" r="0" b="0"/>
            <a:pathLst>
              <a:path w="223244" h="366118">
                <a:moveTo>
                  <a:pt x="116086" y="0"/>
                </a:moveTo>
                <a:lnTo>
                  <a:pt x="107157" y="0"/>
                </a:lnTo>
                <a:lnTo>
                  <a:pt x="107157" y="8930"/>
                </a:lnTo>
                <a:lnTo>
                  <a:pt x="107157" y="8930"/>
                </a:lnTo>
                <a:lnTo>
                  <a:pt x="107157" y="17860"/>
                </a:lnTo>
                <a:lnTo>
                  <a:pt x="107157" y="26789"/>
                </a:lnTo>
                <a:lnTo>
                  <a:pt x="98227" y="35719"/>
                </a:lnTo>
                <a:lnTo>
                  <a:pt x="98227" y="35719"/>
                </a:lnTo>
                <a:lnTo>
                  <a:pt x="89297" y="44649"/>
                </a:lnTo>
                <a:lnTo>
                  <a:pt x="80368" y="53578"/>
                </a:lnTo>
                <a:lnTo>
                  <a:pt x="80368" y="71438"/>
                </a:lnTo>
                <a:lnTo>
                  <a:pt x="71438" y="80367"/>
                </a:lnTo>
                <a:lnTo>
                  <a:pt x="62508" y="89297"/>
                </a:lnTo>
                <a:lnTo>
                  <a:pt x="53578" y="98227"/>
                </a:lnTo>
                <a:lnTo>
                  <a:pt x="44649" y="107156"/>
                </a:lnTo>
                <a:lnTo>
                  <a:pt x="35719" y="116086"/>
                </a:lnTo>
                <a:lnTo>
                  <a:pt x="26789" y="133946"/>
                </a:lnTo>
                <a:lnTo>
                  <a:pt x="17860" y="142875"/>
                </a:lnTo>
                <a:lnTo>
                  <a:pt x="8930" y="151805"/>
                </a:lnTo>
                <a:lnTo>
                  <a:pt x="8930" y="160735"/>
                </a:lnTo>
                <a:lnTo>
                  <a:pt x="0" y="169664"/>
                </a:lnTo>
                <a:lnTo>
                  <a:pt x="0" y="169664"/>
                </a:lnTo>
                <a:lnTo>
                  <a:pt x="0" y="178594"/>
                </a:lnTo>
                <a:lnTo>
                  <a:pt x="0" y="187524"/>
                </a:lnTo>
                <a:lnTo>
                  <a:pt x="8930" y="187524"/>
                </a:lnTo>
                <a:lnTo>
                  <a:pt x="8930" y="196453"/>
                </a:lnTo>
                <a:lnTo>
                  <a:pt x="17860" y="196453"/>
                </a:lnTo>
                <a:lnTo>
                  <a:pt x="26789" y="196453"/>
                </a:lnTo>
                <a:lnTo>
                  <a:pt x="35719" y="196453"/>
                </a:lnTo>
                <a:lnTo>
                  <a:pt x="44649" y="196453"/>
                </a:lnTo>
                <a:lnTo>
                  <a:pt x="62508" y="196453"/>
                </a:lnTo>
                <a:lnTo>
                  <a:pt x="71438" y="196453"/>
                </a:lnTo>
                <a:lnTo>
                  <a:pt x="80368" y="196453"/>
                </a:lnTo>
                <a:lnTo>
                  <a:pt x="89297" y="187524"/>
                </a:lnTo>
                <a:lnTo>
                  <a:pt x="107157" y="187524"/>
                </a:lnTo>
                <a:lnTo>
                  <a:pt x="116086" y="178594"/>
                </a:lnTo>
                <a:lnTo>
                  <a:pt x="125016" y="178594"/>
                </a:lnTo>
                <a:lnTo>
                  <a:pt x="133946" y="169664"/>
                </a:lnTo>
                <a:lnTo>
                  <a:pt x="142875" y="169664"/>
                </a:lnTo>
                <a:lnTo>
                  <a:pt x="151805" y="160735"/>
                </a:lnTo>
                <a:lnTo>
                  <a:pt x="160735" y="160735"/>
                </a:lnTo>
                <a:lnTo>
                  <a:pt x="169664" y="151805"/>
                </a:lnTo>
                <a:lnTo>
                  <a:pt x="178594" y="151805"/>
                </a:lnTo>
                <a:lnTo>
                  <a:pt x="178594" y="142875"/>
                </a:lnTo>
                <a:lnTo>
                  <a:pt x="187524" y="142875"/>
                </a:lnTo>
                <a:lnTo>
                  <a:pt x="187524" y="133946"/>
                </a:lnTo>
                <a:lnTo>
                  <a:pt x="196453" y="125016"/>
                </a:lnTo>
                <a:lnTo>
                  <a:pt x="196453" y="125016"/>
                </a:lnTo>
                <a:lnTo>
                  <a:pt x="196453" y="125016"/>
                </a:lnTo>
                <a:lnTo>
                  <a:pt x="196453" y="125016"/>
                </a:lnTo>
                <a:lnTo>
                  <a:pt x="196453" y="116086"/>
                </a:lnTo>
                <a:lnTo>
                  <a:pt x="205383" y="116086"/>
                </a:lnTo>
                <a:lnTo>
                  <a:pt x="205383" y="116086"/>
                </a:lnTo>
                <a:lnTo>
                  <a:pt x="205383" y="125016"/>
                </a:lnTo>
                <a:lnTo>
                  <a:pt x="205383" y="125016"/>
                </a:lnTo>
                <a:lnTo>
                  <a:pt x="205383" y="125016"/>
                </a:lnTo>
                <a:lnTo>
                  <a:pt x="214313" y="125016"/>
                </a:lnTo>
                <a:lnTo>
                  <a:pt x="214313" y="133946"/>
                </a:lnTo>
                <a:lnTo>
                  <a:pt x="214313" y="142875"/>
                </a:lnTo>
                <a:lnTo>
                  <a:pt x="214313" y="151805"/>
                </a:lnTo>
                <a:lnTo>
                  <a:pt x="214313" y="160735"/>
                </a:lnTo>
                <a:lnTo>
                  <a:pt x="214313" y="169664"/>
                </a:lnTo>
                <a:lnTo>
                  <a:pt x="223243" y="178594"/>
                </a:lnTo>
                <a:lnTo>
                  <a:pt x="223243" y="196453"/>
                </a:lnTo>
                <a:lnTo>
                  <a:pt x="223243" y="205383"/>
                </a:lnTo>
                <a:lnTo>
                  <a:pt x="223243" y="214313"/>
                </a:lnTo>
                <a:lnTo>
                  <a:pt x="214313" y="232172"/>
                </a:lnTo>
                <a:lnTo>
                  <a:pt x="214313" y="241102"/>
                </a:lnTo>
                <a:lnTo>
                  <a:pt x="214313" y="258961"/>
                </a:lnTo>
                <a:lnTo>
                  <a:pt x="214313" y="276821"/>
                </a:lnTo>
                <a:lnTo>
                  <a:pt x="214313" y="294680"/>
                </a:lnTo>
                <a:lnTo>
                  <a:pt x="214313" y="303610"/>
                </a:lnTo>
                <a:lnTo>
                  <a:pt x="214313" y="321469"/>
                </a:lnTo>
                <a:lnTo>
                  <a:pt x="205383" y="330399"/>
                </a:lnTo>
                <a:lnTo>
                  <a:pt x="205383" y="339328"/>
                </a:lnTo>
                <a:lnTo>
                  <a:pt x="205383" y="348258"/>
                </a:lnTo>
                <a:lnTo>
                  <a:pt x="214313" y="366117"/>
                </a:lnTo>
                <a:lnTo>
                  <a:pt x="214313" y="366117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Freeform 81"/>
          <p:cNvSpPr/>
          <p:nvPr/>
        </p:nvSpPr>
        <p:spPr>
          <a:xfrm>
            <a:off x="2902148" y="3437929"/>
            <a:ext cx="17861" cy="241103"/>
          </a:xfrm>
          <a:custGeom>
            <a:avLst/>
            <a:gdLst/>
            <a:ahLst/>
            <a:cxnLst/>
            <a:rect l="0" t="0" r="0" b="0"/>
            <a:pathLst>
              <a:path w="17861" h="241103">
                <a:moveTo>
                  <a:pt x="0" y="0"/>
                </a:moveTo>
                <a:lnTo>
                  <a:pt x="0" y="8930"/>
                </a:lnTo>
                <a:lnTo>
                  <a:pt x="0" y="8930"/>
                </a:lnTo>
                <a:lnTo>
                  <a:pt x="0" y="17860"/>
                </a:lnTo>
                <a:lnTo>
                  <a:pt x="0" y="17860"/>
                </a:lnTo>
                <a:lnTo>
                  <a:pt x="0" y="26789"/>
                </a:lnTo>
                <a:lnTo>
                  <a:pt x="0" y="35719"/>
                </a:lnTo>
                <a:lnTo>
                  <a:pt x="0" y="44649"/>
                </a:lnTo>
                <a:lnTo>
                  <a:pt x="0" y="62508"/>
                </a:lnTo>
                <a:lnTo>
                  <a:pt x="0" y="71438"/>
                </a:lnTo>
                <a:lnTo>
                  <a:pt x="0" y="89297"/>
                </a:lnTo>
                <a:lnTo>
                  <a:pt x="8930" y="107157"/>
                </a:lnTo>
                <a:lnTo>
                  <a:pt x="8930" y="125016"/>
                </a:lnTo>
                <a:lnTo>
                  <a:pt x="8930" y="133946"/>
                </a:lnTo>
                <a:lnTo>
                  <a:pt x="8930" y="151805"/>
                </a:lnTo>
                <a:lnTo>
                  <a:pt x="8930" y="169664"/>
                </a:lnTo>
                <a:lnTo>
                  <a:pt x="8930" y="178594"/>
                </a:lnTo>
                <a:lnTo>
                  <a:pt x="8930" y="196453"/>
                </a:lnTo>
                <a:lnTo>
                  <a:pt x="8930" y="205383"/>
                </a:lnTo>
                <a:lnTo>
                  <a:pt x="17860" y="223242"/>
                </a:lnTo>
                <a:lnTo>
                  <a:pt x="17860" y="241102"/>
                </a:lnTo>
                <a:lnTo>
                  <a:pt x="17860" y="241102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Freeform 82"/>
          <p:cNvSpPr/>
          <p:nvPr/>
        </p:nvSpPr>
        <p:spPr>
          <a:xfrm>
            <a:off x="2812852" y="3536156"/>
            <a:ext cx="205383" cy="8931"/>
          </a:xfrm>
          <a:custGeom>
            <a:avLst/>
            <a:gdLst/>
            <a:ahLst/>
            <a:cxnLst/>
            <a:rect l="0" t="0" r="0" b="0"/>
            <a:pathLst>
              <a:path w="205383" h="8931">
                <a:moveTo>
                  <a:pt x="8929" y="8930"/>
                </a:move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29" y="0"/>
                </a:lnTo>
                <a:lnTo>
                  <a:pt x="17859" y="0"/>
                </a:lnTo>
                <a:lnTo>
                  <a:pt x="17859" y="0"/>
                </a:lnTo>
                <a:lnTo>
                  <a:pt x="26789" y="0"/>
                </a:lnTo>
                <a:lnTo>
                  <a:pt x="35718" y="0"/>
                </a:lnTo>
                <a:lnTo>
                  <a:pt x="53578" y="0"/>
                </a:lnTo>
                <a:lnTo>
                  <a:pt x="62507" y="0"/>
                </a:lnTo>
                <a:lnTo>
                  <a:pt x="71437" y="0"/>
                </a:lnTo>
                <a:lnTo>
                  <a:pt x="89296" y="0"/>
                </a:lnTo>
                <a:lnTo>
                  <a:pt x="98226" y="0"/>
                </a:lnTo>
                <a:lnTo>
                  <a:pt x="116086" y="0"/>
                </a:lnTo>
                <a:lnTo>
                  <a:pt x="125015" y="0"/>
                </a:lnTo>
                <a:lnTo>
                  <a:pt x="142875" y="0"/>
                </a:lnTo>
                <a:lnTo>
                  <a:pt x="151804" y="0"/>
                </a:lnTo>
                <a:lnTo>
                  <a:pt x="160734" y="0"/>
                </a:lnTo>
                <a:lnTo>
                  <a:pt x="169664" y="0"/>
                </a:lnTo>
                <a:lnTo>
                  <a:pt x="178593" y="8930"/>
                </a:lnTo>
                <a:lnTo>
                  <a:pt x="187523" y="8930"/>
                </a:lnTo>
                <a:lnTo>
                  <a:pt x="205382" y="8930"/>
                </a:lnTo>
                <a:lnTo>
                  <a:pt x="205382" y="893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Freeform 83"/>
          <p:cNvSpPr/>
          <p:nvPr/>
        </p:nvSpPr>
        <p:spPr>
          <a:xfrm>
            <a:off x="4634508" y="3045023"/>
            <a:ext cx="705446" cy="741165"/>
          </a:xfrm>
          <a:custGeom>
            <a:avLst/>
            <a:gdLst/>
            <a:ahLst/>
            <a:cxnLst/>
            <a:rect l="0" t="0" r="0" b="0"/>
            <a:pathLst>
              <a:path w="705446" h="741165">
                <a:moveTo>
                  <a:pt x="437555" y="80367"/>
                </a:moveTo>
                <a:lnTo>
                  <a:pt x="428625" y="89297"/>
                </a:lnTo>
                <a:lnTo>
                  <a:pt x="410765" y="98227"/>
                </a:lnTo>
                <a:lnTo>
                  <a:pt x="401836" y="107156"/>
                </a:lnTo>
                <a:lnTo>
                  <a:pt x="383976" y="116086"/>
                </a:lnTo>
                <a:lnTo>
                  <a:pt x="375047" y="125016"/>
                </a:lnTo>
                <a:lnTo>
                  <a:pt x="366117" y="142875"/>
                </a:lnTo>
                <a:lnTo>
                  <a:pt x="348258" y="151805"/>
                </a:lnTo>
                <a:lnTo>
                  <a:pt x="339328" y="160734"/>
                </a:lnTo>
                <a:lnTo>
                  <a:pt x="330398" y="178594"/>
                </a:lnTo>
                <a:lnTo>
                  <a:pt x="312539" y="187523"/>
                </a:lnTo>
                <a:lnTo>
                  <a:pt x="303609" y="205383"/>
                </a:lnTo>
                <a:lnTo>
                  <a:pt x="285750" y="214313"/>
                </a:lnTo>
                <a:lnTo>
                  <a:pt x="276820" y="232172"/>
                </a:lnTo>
                <a:lnTo>
                  <a:pt x="267890" y="241102"/>
                </a:lnTo>
                <a:lnTo>
                  <a:pt x="250031" y="258961"/>
                </a:lnTo>
                <a:lnTo>
                  <a:pt x="241101" y="276820"/>
                </a:lnTo>
                <a:lnTo>
                  <a:pt x="232172" y="285750"/>
                </a:lnTo>
                <a:lnTo>
                  <a:pt x="214312" y="303609"/>
                </a:lnTo>
                <a:lnTo>
                  <a:pt x="205383" y="321469"/>
                </a:lnTo>
                <a:lnTo>
                  <a:pt x="187523" y="330398"/>
                </a:lnTo>
                <a:lnTo>
                  <a:pt x="178594" y="348258"/>
                </a:lnTo>
                <a:lnTo>
                  <a:pt x="169664" y="366117"/>
                </a:lnTo>
                <a:lnTo>
                  <a:pt x="151805" y="383977"/>
                </a:lnTo>
                <a:lnTo>
                  <a:pt x="142875" y="392906"/>
                </a:lnTo>
                <a:lnTo>
                  <a:pt x="133945" y="410766"/>
                </a:lnTo>
                <a:lnTo>
                  <a:pt x="125015" y="419695"/>
                </a:lnTo>
                <a:lnTo>
                  <a:pt x="116086" y="437555"/>
                </a:lnTo>
                <a:lnTo>
                  <a:pt x="98226" y="455414"/>
                </a:lnTo>
                <a:lnTo>
                  <a:pt x="89297" y="464344"/>
                </a:lnTo>
                <a:lnTo>
                  <a:pt x="80367" y="482203"/>
                </a:lnTo>
                <a:lnTo>
                  <a:pt x="71437" y="491133"/>
                </a:lnTo>
                <a:lnTo>
                  <a:pt x="62508" y="508992"/>
                </a:lnTo>
                <a:lnTo>
                  <a:pt x="62508" y="526852"/>
                </a:lnTo>
                <a:lnTo>
                  <a:pt x="53578" y="535781"/>
                </a:lnTo>
                <a:lnTo>
                  <a:pt x="44648" y="553641"/>
                </a:lnTo>
                <a:lnTo>
                  <a:pt x="35719" y="562570"/>
                </a:lnTo>
                <a:lnTo>
                  <a:pt x="26789" y="580430"/>
                </a:lnTo>
                <a:lnTo>
                  <a:pt x="26789" y="589359"/>
                </a:lnTo>
                <a:lnTo>
                  <a:pt x="17859" y="598289"/>
                </a:lnTo>
                <a:lnTo>
                  <a:pt x="8930" y="616148"/>
                </a:lnTo>
                <a:lnTo>
                  <a:pt x="8930" y="625078"/>
                </a:lnTo>
                <a:lnTo>
                  <a:pt x="8930" y="634008"/>
                </a:lnTo>
                <a:lnTo>
                  <a:pt x="0" y="642938"/>
                </a:lnTo>
                <a:lnTo>
                  <a:pt x="0" y="651867"/>
                </a:lnTo>
                <a:lnTo>
                  <a:pt x="0" y="669727"/>
                </a:lnTo>
                <a:lnTo>
                  <a:pt x="0" y="678656"/>
                </a:lnTo>
                <a:lnTo>
                  <a:pt x="0" y="678656"/>
                </a:lnTo>
                <a:lnTo>
                  <a:pt x="0" y="687586"/>
                </a:lnTo>
                <a:lnTo>
                  <a:pt x="0" y="696516"/>
                </a:lnTo>
                <a:lnTo>
                  <a:pt x="8930" y="705445"/>
                </a:lnTo>
                <a:lnTo>
                  <a:pt x="8930" y="714375"/>
                </a:lnTo>
                <a:lnTo>
                  <a:pt x="8930" y="714375"/>
                </a:lnTo>
                <a:lnTo>
                  <a:pt x="17859" y="723305"/>
                </a:lnTo>
                <a:lnTo>
                  <a:pt x="17859" y="732234"/>
                </a:lnTo>
                <a:lnTo>
                  <a:pt x="17859" y="732234"/>
                </a:lnTo>
                <a:lnTo>
                  <a:pt x="26789" y="732234"/>
                </a:lnTo>
                <a:lnTo>
                  <a:pt x="35719" y="741164"/>
                </a:lnTo>
                <a:lnTo>
                  <a:pt x="35719" y="741164"/>
                </a:lnTo>
                <a:lnTo>
                  <a:pt x="44648" y="741164"/>
                </a:lnTo>
                <a:lnTo>
                  <a:pt x="53578" y="741164"/>
                </a:lnTo>
                <a:lnTo>
                  <a:pt x="53578" y="741164"/>
                </a:lnTo>
                <a:lnTo>
                  <a:pt x="62508" y="741164"/>
                </a:lnTo>
                <a:lnTo>
                  <a:pt x="71437" y="741164"/>
                </a:lnTo>
                <a:lnTo>
                  <a:pt x="71437" y="741164"/>
                </a:lnTo>
                <a:lnTo>
                  <a:pt x="80367" y="741164"/>
                </a:lnTo>
                <a:lnTo>
                  <a:pt x="89297" y="732234"/>
                </a:lnTo>
                <a:lnTo>
                  <a:pt x="98226" y="732234"/>
                </a:lnTo>
                <a:lnTo>
                  <a:pt x="107156" y="723305"/>
                </a:lnTo>
                <a:lnTo>
                  <a:pt x="107156" y="723305"/>
                </a:lnTo>
                <a:lnTo>
                  <a:pt x="116086" y="714375"/>
                </a:lnTo>
                <a:lnTo>
                  <a:pt x="125015" y="714375"/>
                </a:lnTo>
                <a:lnTo>
                  <a:pt x="133945" y="705445"/>
                </a:lnTo>
                <a:lnTo>
                  <a:pt x="142875" y="696516"/>
                </a:lnTo>
                <a:lnTo>
                  <a:pt x="151805" y="687586"/>
                </a:lnTo>
                <a:lnTo>
                  <a:pt x="160734" y="687586"/>
                </a:lnTo>
                <a:lnTo>
                  <a:pt x="169664" y="678656"/>
                </a:lnTo>
                <a:lnTo>
                  <a:pt x="169664" y="669727"/>
                </a:lnTo>
                <a:lnTo>
                  <a:pt x="178594" y="660797"/>
                </a:lnTo>
                <a:lnTo>
                  <a:pt x="187523" y="651867"/>
                </a:lnTo>
                <a:lnTo>
                  <a:pt x="196453" y="642938"/>
                </a:lnTo>
                <a:lnTo>
                  <a:pt x="205383" y="634008"/>
                </a:lnTo>
                <a:lnTo>
                  <a:pt x="214312" y="625078"/>
                </a:lnTo>
                <a:lnTo>
                  <a:pt x="223242" y="616148"/>
                </a:lnTo>
                <a:lnTo>
                  <a:pt x="241101" y="607219"/>
                </a:lnTo>
                <a:lnTo>
                  <a:pt x="250031" y="598289"/>
                </a:lnTo>
                <a:lnTo>
                  <a:pt x="258961" y="589359"/>
                </a:lnTo>
                <a:lnTo>
                  <a:pt x="267890" y="580430"/>
                </a:lnTo>
                <a:lnTo>
                  <a:pt x="276820" y="571500"/>
                </a:lnTo>
                <a:lnTo>
                  <a:pt x="285750" y="562570"/>
                </a:lnTo>
                <a:lnTo>
                  <a:pt x="303609" y="544711"/>
                </a:lnTo>
                <a:lnTo>
                  <a:pt x="312539" y="535781"/>
                </a:lnTo>
                <a:lnTo>
                  <a:pt x="321469" y="526852"/>
                </a:lnTo>
                <a:lnTo>
                  <a:pt x="330398" y="517922"/>
                </a:lnTo>
                <a:lnTo>
                  <a:pt x="339328" y="508992"/>
                </a:lnTo>
                <a:lnTo>
                  <a:pt x="348258" y="500063"/>
                </a:lnTo>
                <a:lnTo>
                  <a:pt x="357187" y="491133"/>
                </a:lnTo>
                <a:lnTo>
                  <a:pt x="366117" y="482203"/>
                </a:lnTo>
                <a:lnTo>
                  <a:pt x="383976" y="473273"/>
                </a:lnTo>
                <a:lnTo>
                  <a:pt x="392906" y="464344"/>
                </a:lnTo>
                <a:lnTo>
                  <a:pt x="401836" y="455414"/>
                </a:lnTo>
                <a:lnTo>
                  <a:pt x="410765" y="437555"/>
                </a:lnTo>
                <a:lnTo>
                  <a:pt x="419695" y="428625"/>
                </a:lnTo>
                <a:lnTo>
                  <a:pt x="428625" y="419695"/>
                </a:lnTo>
                <a:lnTo>
                  <a:pt x="446484" y="410766"/>
                </a:lnTo>
                <a:lnTo>
                  <a:pt x="455414" y="401836"/>
                </a:lnTo>
                <a:lnTo>
                  <a:pt x="464344" y="383977"/>
                </a:lnTo>
                <a:lnTo>
                  <a:pt x="473273" y="383977"/>
                </a:lnTo>
                <a:lnTo>
                  <a:pt x="482203" y="366117"/>
                </a:lnTo>
                <a:lnTo>
                  <a:pt x="491133" y="357188"/>
                </a:lnTo>
                <a:lnTo>
                  <a:pt x="500062" y="348258"/>
                </a:lnTo>
                <a:lnTo>
                  <a:pt x="508992" y="330398"/>
                </a:lnTo>
                <a:lnTo>
                  <a:pt x="517922" y="321469"/>
                </a:lnTo>
                <a:lnTo>
                  <a:pt x="526851" y="312539"/>
                </a:lnTo>
                <a:lnTo>
                  <a:pt x="535781" y="303609"/>
                </a:lnTo>
                <a:lnTo>
                  <a:pt x="544711" y="285750"/>
                </a:lnTo>
                <a:lnTo>
                  <a:pt x="553640" y="276820"/>
                </a:lnTo>
                <a:lnTo>
                  <a:pt x="562570" y="267891"/>
                </a:lnTo>
                <a:lnTo>
                  <a:pt x="571500" y="258961"/>
                </a:lnTo>
                <a:lnTo>
                  <a:pt x="580430" y="250031"/>
                </a:lnTo>
                <a:lnTo>
                  <a:pt x="589359" y="232172"/>
                </a:lnTo>
                <a:lnTo>
                  <a:pt x="598289" y="223242"/>
                </a:lnTo>
                <a:lnTo>
                  <a:pt x="607219" y="214313"/>
                </a:lnTo>
                <a:lnTo>
                  <a:pt x="616148" y="205383"/>
                </a:lnTo>
                <a:lnTo>
                  <a:pt x="625078" y="196453"/>
                </a:lnTo>
                <a:lnTo>
                  <a:pt x="634008" y="187523"/>
                </a:lnTo>
                <a:lnTo>
                  <a:pt x="642937" y="178594"/>
                </a:lnTo>
                <a:lnTo>
                  <a:pt x="642937" y="160734"/>
                </a:lnTo>
                <a:lnTo>
                  <a:pt x="651867" y="151805"/>
                </a:lnTo>
                <a:lnTo>
                  <a:pt x="660797" y="142875"/>
                </a:lnTo>
                <a:lnTo>
                  <a:pt x="669726" y="133945"/>
                </a:lnTo>
                <a:lnTo>
                  <a:pt x="669726" y="125016"/>
                </a:lnTo>
                <a:lnTo>
                  <a:pt x="678656" y="116086"/>
                </a:lnTo>
                <a:lnTo>
                  <a:pt x="678656" y="107156"/>
                </a:lnTo>
                <a:lnTo>
                  <a:pt x="687586" y="98227"/>
                </a:lnTo>
                <a:lnTo>
                  <a:pt x="687586" y="89297"/>
                </a:lnTo>
                <a:lnTo>
                  <a:pt x="696515" y="80367"/>
                </a:lnTo>
                <a:lnTo>
                  <a:pt x="696515" y="71438"/>
                </a:lnTo>
                <a:lnTo>
                  <a:pt x="696515" y="62508"/>
                </a:lnTo>
                <a:lnTo>
                  <a:pt x="705445" y="53578"/>
                </a:lnTo>
                <a:lnTo>
                  <a:pt x="705445" y="53578"/>
                </a:lnTo>
                <a:lnTo>
                  <a:pt x="705445" y="44648"/>
                </a:lnTo>
                <a:lnTo>
                  <a:pt x="705445" y="35719"/>
                </a:lnTo>
                <a:lnTo>
                  <a:pt x="705445" y="26789"/>
                </a:lnTo>
                <a:lnTo>
                  <a:pt x="705445" y="26789"/>
                </a:lnTo>
                <a:lnTo>
                  <a:pt x="696515" y="17859"/>
                </a:lnTo>
                <a:lnTo>
                  <a:pt x="696515" y="17859"/>
                </a:lnTo>
                <a:lnTo>
                  <a:pt x="687586" y="8930"/>
                </a:lnTo>
                <a:lnTo>
                  <a:pt x="687586" y="8930"/>
                </a:lnTo>
                <a:lnTo>
                  <a:pt x="678656" y="8930"/>
                </a:lnTo>
                <a:lnTo>
                  <a:pt x="678656" y="0"/>
                </a:lnTo>
                <a:lnTo>
                  <a:pt x="669726" y="0"/>
                </a:lnTo>
                <a:lnTo>
                  <a:pt x="660797" y="0"/>
                </a:lnTo>
                <a:lnTo>
                  <a:pt x="651867" y="0"/>
                </a:lnTo>
                <a:lnTo>
                  <a:pt x="642937" y="0"/>
                </a:lnTo>
                <a:lnTo>
                  <a:pt x="634008" y="0"/>
                </a:lnTo>
                <a:lnTo>
                  <a:pt x="625078" y="0"/>
                </a:lnTo>
                <a:lnTo>
                  <a:pt x="616148" y="0"/>
                </a:lnTo>
                <a:lnTo>
                  <a:pt x="607219" y="0"/>
                </a:lnTo>
                <a:lnTo>
                  <a:pt x="598289" y="0"/>
                </a:lnTo>
                <a:lnTo>
                  <a:pt x="580430" y="8930"/>
                </a:lnTo>
                <a:lnTo>
                  <a:pt x="571500" y="8930"/>
                </a:lnTo>
                <a:lnTo>
                  <a:pt x="562570" y="8930"/>
                </a:lnTo>
                <a:lnTo>
                  <a:pt x="553640" y="17859"/>
                </a:lnTo>
                <a:lnTo>
                  <a:pt x="544711" y="26789"/>
                </a:lnTo>
                <a:lnTo>
                  <a:pt x="535781" y="26789"/>
                </a:lnTo>
                <a:lnTo>
                  <a:pt x="526851" y="35719"/>
                </a:lnTo>
                <a:lnTo>
                  <a:pt x="508992" y="44648"/>
                </a:lnTo>
                <a:lnTo>
                  <a:pt x="500062" y="53578"/>
                </a:lnTo>
                <a:lnTo>
                  <a:pt x="491133" y="62508"/>
                </a:lnTo>
                <a:lnTo>
                  <a:pt x="482203" y="62508"/>
                </a:lnTo>
                <a:lnTo>
                  <a:pt x="473273" y="71438"/>
                </a:lnTo>
                <a:lnTo>
                  <a:pt x="464344" y="80367"/>
                </a:lnTo>
                <a:lnTo>
                  <a:pt x="455414" y="89297"/>
                </a:lnTo>
                <a:lnTo>
                  <a:pt x="455414" y="98227"/>
                </a:lnTo>
                <a:lnTo>
                  <a:pt x="446484" y="107156"/>
                </a:lnTo>
                <a:lnTo>
                  <a:pt x="428625" y="116086"/>
                </a:lnTo>
                <a:lnTo>
                  <a:pt x="428625" y="125016"/>
                </a:lnTo>
                <a:lnTo>
                  <a:pt x="419695" y="125016"/>
                </a:lnTo>
                <a:lnTo>
                  <a:pt x="410765" y="133945"/>
                </a:lnTo>
                <a:lnTo>
                  <a:pt x="401836" y="142875"/>
                </a:lnTo>
                <a:lnTo>
                  <a:pt x="392906" y="151805"/>
                </a:lnTo>
                <a:lnTo>
                  <a:pt x="383976" y="160734"/>
                </a:lnTo>
                <a:lnTo>
                  <a:pt x="375047" y="169664"/>
                </a:lnTo>
                <a:lnTo>
                  <a:pt x="366117" y="178594"/>
                </a:lnTo>
                <a:lnTo>
                  <a:pt x="366117" y="178594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Freeform 84"/>
          <p:cNvSpPr/>
          <p:nvPr/>
        </p:nvSpPr>
        <p:spPr>
          <a:xfrm>
            <a:off x="3143250" y="3429000"/>
            <a:ext cx="214314" cy="232172"/>
          </a:xfrm>
          <a:custGeom>
            <a:avLst/>
            <a:gdLst/>
            <a:ahLst/>
            <a:cxnLst/>
            <a:rect l="0" t="0" r="0" b="0"/>
            <a:pathLst>
              <a:path w="214314" h="232172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17859" y="0"/>
                </a:lnTo>
                <a:lnTo>
                  <a:pt x="17859" y="0"/>
                </a:lnTo>
                <a:lnTo>
                  <a:pt x="26789" y="0"/>
                </a:lnTo>
                <a:lnTo>
                  <a:pt x="35719" y="0"/>
                </a:lnTo>
                <a:lnTo>
                  <a:pt x="44648" y="0"/>
                </a:lnTo>
                <a:lnTo>
                  <a:pt x="53578" y="0"/>
                </a:lnTo>
                <a:lnTo>
                  <a:pt x="62508" y="0"/>
                </a:lnTo>
                <a:lnTo>
                  <a:pt x="71438" y="0"/>
                </a:lnTo>
                <a:lnTo>
                  <a:pt x="80367" y="0"/>
                </a:lnTo>
                <a:lnTo>
                  <a:pt x="89297" y="0"/>
                </a:lnTo>
                <a:lnTo>
                  <a:pt x="98227" y="0"/>
                </a:lnTo>
                <a:lnTo>
                  <a:pt x="107156" y="8929"/>
                </a:lnTo>
                <a:lnTo>
                  <a:pt x="116086" y="8929"/>
                </a:lnTo>
                <a:lnTo>
                  <a:pt x="125016" y="17859"/>
                </a:lnTo>
                <a:lnTo>
                  <a:pt x="133945" y="17859"/>
                </a:lnTo>
                <a:lnTo>
                  <a:pt x="133945" y="26789"/>
                </a:lnTo>
                <a:lnTo>
                  <a:pt x="133945" y="26789"/>
                </a:lnTo>
                <a:lnTo>
                  <a:pt x="133945" y="26789"/>
                </a:lnTo>
                <a:lnTo>
                  <a:pt x="133945" y="35718"/>
                </a:lnTo>
                <a:lnTo>
                  <a:pt x="133945" y="44648"/>
                </a:lnTo>
                <a:lnTo>
                  <a:pt x="133945" y="44648"/>
                </a:lnTo>
                <a:lnTo>
                  <a:pt x="125016" y="53578"/>
                </a:lnTo>
                <a:lnTo>
                  <a:pt x="116086" y="53578"/>
                </a:lnTo>
                <a:lnTo>
                  <a:pt x="116086" y="53578"/>
                </a:lnTo>
                <a:lnTo>
                  <a:pt x="107156" y="62507"/>
                </a:lnTo>
                <a:lnTo>
                  <a:pt x="98227" y="62507"/>
                </a:lnTo>
                <a:lnTo>
                  <a:pt x="89297" y="71437"/>
                </a:lnTo>
                <a:lnTo>
                  <a:pt x="80367" y="71437"/>
                </a:lnTo>
                <a:lnTo>
                  <a:pt x="71438" y="71437"/>
                </a:lnTo>
                <a:lnTo>
                  <a:pt x="71438" y="71437"/>
                </a:lnTo>
                <a:lnTo>
                  <a:pt x="62508" y="80367"/>
                </a:lnTo>
                <a:lnTo>
                  <a:pt x="53578" y="80367"/>
                </a:lnTo>
                <a:lnTo>
                  <a:pt x="53578" y="80367"/>
                </a:lnTo>
                <a:lnTo>
                  <a:pt x="53578" y="89296"/>
                </a:lnTo>
                <a:lnTo>
                  <a:pt x="53578" y="89296"/>
                </a:lnTo>
                <a:lnTo>
                  <a:pt x="53578" y="89296"/>
                </a:lnTo>
                <a:lnTo>
                  <a:pt x="53578" y="89296"/>
                </a:lnTo>
                <a:lnTo>
                  <a:pt x="62508" y="98226"/>
                </a:lnTo>
                <a:lnTo>
                  <a:pt x="71438" y="98226"/>
                </a:lnTo>
                <a:lnTo>
                  <a:pt x="80367" y="98226"/>
                </a:lnTo>
                <a:lnTo>
                  <a:pt x="89297" y="107156"/>
                </a:lnTo>
                <a:lnTo>
                  <a:pt x="98227" y="107156"/>
                </a:lnTo>
                <a:lnTo>
                  <a:pt x="116086" y="116086"/>
                </a:lnTo>
                <a:lnTo>
                  <a:pt x="125016" y="116086"/>
                </a:lnTo>
                <a:lnTo>
                  <a:pt x="142875" y="125015"/>
                </a:lnTo>
                <a:lnTo>
                  <a:pt x="151805" y="133945"/>
                </a:lnTo>
                <a:lnTo>
                  <a:pt x="169664" y="133945"/>
                </a:lnTo>
                <a:lnTo>
                  <a:pt x="178594" y="142875"/>
                </a:lnTo>
                <a:lnTo>
                  <a:pt x="187523" y="151804"/>
                </a:lnTo>
                <a:lnTo>
                  <a:pt x="196453" y="160734"/>
                </a:lnTo>
                <a:lnTo>
                  <a:pt x="205383" y="169664"/>
                </a:lnTo>
                <a:lnTo>
                  <a:pt x="205383" y="178593"/>
                </a:lnTo>
                <a:lnTo>
                  <a:pt x="214313" y="178593"/>
                </a:lnTo>
                <a:lnTo>
                  <a:pt x="214313" y="187523"/>
                </a:lnTo>
                <a:lnTo>
                  <a:pt x="205383" y="196453"/>
                </a:lnTo>
                <a:lnTo>
                  <a:pt x="205383" y="205382"/>
                </a:lnTo>
                <a:lnTo>
                  <a:pt x="196453" y="205382"/>
                </a:lnTo>
                <a:lnTo>
                  <a:pt x="187523" y="214312"/>
                </a:lnTo>
                <a:lnTo>
                  <a:pt x="178594" y="214312"/>
                </a:lnTo>
                <a:lnTo>
                  <a:pt x="169664" y="223242"/>
                </a:lnTo>
                <a:lnTo>
                  <a:pt x="151805" y="223242"/>
                </a:lnTo>
                <a:lnTo>
                  <a:pt x="133945" y="232171"/>
                </a:lnTo>
                <a:lnTo>
                  <a:pt x="125016" y="232171"/>
                </a:lnTo>
                <a:lnTo>
                  <a:pt x="107156" y="232171"/>
                </a:lnTo>
                <a:lnTo>
                  <a:pt x="89297" y="232171"/>
                </a:lnTo>
                <a:lnTo>
                  <a:pt x="80367" y="232171"/>
                </a:lnTo>
                <a:lnTo>
                  <a:pt x="62508" y="232171"/>
                </a:lnTo>
                <a:lnTo>
                  <a:pt x="53578" y="232171"/>
                </a:lnTo>
                <a:lnTo>
                  <a:pt x="35719" y="232171"/>
                </a:lnTo>
                <a:lnTo>
                  <a:pt x="26789" y="232171"/>
                </a:lnTo>
                <a:lnTo>
                  <a:pt x="8930" y="232171"/>
                </a:lnTo>
                <a:lnTo>
                  <a:pt x="8930" y="232171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Freeform 85"/>
          <p:cNvSpPr/>
          <p:nvPr/>
        </p:nvSpPr>
        <p:spPr>
          <a:xfrm>
            <a:off x="3393281" y="3545086"/>
            <a:ext cx="151806" cy="125016"/>
          </a:xfrm>
          <a:custGeom>
            <a:avLst/>
            <a:gdLst/>
            <a:ahLst/>
            <a:cxnLst/>
            <a:rect l="0" t="0" r="0" b="0"/>
            <a:pathLst>
              <a:path w="151806" h="125016">
                <a:moveTo>
                  <a:pt x="151805" y="0"/>
                </a:moveTo>
                <a:lnTo>
                  <a:pt x="142875" y="0"/>
                </a:lnTo>
                <a:lnTo>
                  <a:pt x="142875" y="8929"/>
                </a:lnTo>
                <a:lnTo>
                  <a:pt x="133946" y="17859"/>
                </a:lnTo>
                <a:lnTo>
                  <a:pt x="125016" y="26789"/>
                </a:lnTo>
                <a:lnTo>
                  <a:pt x="125016" y="35718"/>
                </a:lnTo>
                <a:lnTo>
                  <a:pt x="116086" y="35718"/>
                </a:lnTo>
                <a:lnTo>
                  <a:pt x="107157" y="44648"/>
                </a:lnTo>
                <a:lnTo>
                  <a:pt x="98227" y="53578"/>
                </a:lnTo>
                <a:lnTo>
                  <a:pt x="89297" y="62507"/>
                </a:lnTo>
                <a:lnTo>
                  <a:pt x="80367" y="71437"/>
                </a:lnTo>
                <a:lnTo>
                  <a:pt x="71438" y="80367"/>
                </a:lnTo>
                <a:lnTo>
                  <a:pt x="62508" y="89296"/>
                </a:lnTo>
                <a:lnTo>
                  <a:pt x="44649" y="98226"/>
                </a:lnTo>
                <a:lnTo>
                  <a:pt x="35719" y="107156"/>
                </a:lnTo>
                <a:lnTo>
                  <a:pt x="26789" y="107156"/>
                </a:lnTo>
                <a:lnTo>
                  <a:pt x="17860" y="116085"/>
                </a:lnTo>
                <a:lnTo>
                  <a:pt x="17860" y="125015"/>
                </a:lnTo>
                <a:lnTo>
                  <a:pt x="0" y="125015"/>
                </a:lnTo>
                <a:lnTo>
                  <a:pt x="0" y="125015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 86"/>
          <p:cNvSpPr/>
          <p:nvPr/>
        </p:nvSpPr>
        <p:spPr>
          <a:xfrm>
            <a:off x="3429000" y="3518296"/>
            <a:ext cx="160735" cy="151806"/>
          </a:xfrm>
          <a:custGeom>
            <a:avLst/>
            <a:gdLst/>
            <a:ahLst/>
            <a:cxnLst/>
            <a:rect l="0" t="0" r="0" b="0"/>
            <a:pathLst>
              <a:path w="160735" h="151806">
                <a:moveTo>
                  <a:pt x="0" y="0"/>
                </a:moveTo>
                <a:lnTo>
                  <a:pt x="0" y="0"/>
                </a:lnTo>
                <a:lnTo>
                  <a:pt x="0" y="8930"/>
                </a:lnTo>
                <a:lnTo>
                  <a:pt x="8930" y="17860"/>
                </a:lnTo>
                <a:lnTo>
                  <a:pt x="8930" y="17860"/>
                </a:lnTo>
                <a:lnTo>
                  <a:pt x="17859" y="26790"/>
                </a:lnTo>
                <a:lnTo>
                  <a:pt x="26789" y="44649"/>
                </a:lnTo>
                <a:lnTo>
                  <a:pt x="35719" y="44649"/>
                </a:lnTo>
                <a:lnTo>
                  <a:pt x="44648" y="62508"/>
                </a:lnTo>
                <a:lnTo>
                  <a:pt x="53578" y="71438"/>
                </a:lnTo>
                <a:lnTo>
                  <a:pt x="71438" y="80368"/>
                </a:lnTo>
                <a:lnTo>
                  <a:pt x="80367" y="89297"/>
                </a:lnTo>
                <a:lnTo>
                  <a:pt x="98227" y="98227"/>
                </a:lnTo>
                <a:lnTo>
                  <a:pt x="107156" y="116086"/>
                </a:lnTo>
                <a:lnTo>
                  <a:pt x="116086" y="125016"/>
                </a:lnTo>
                <a:lnTo>
                  <a:pt x="133945" y="133946"/>
                </a:lnTo>
                <a:lnTo>
                  <a:pt x="142875" y="142875"/>
                </a:lnTo>
                <a:lnTo>
                  <a:pt x="160734" y="151805"/>
                </a:lnTo>
                <a:lnTo>
                  <a:pt x="160734" y="151805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Freeform 87"/>
          <p:cNvSpPr/>
          <p:nvPr/>
        </p:nvSpPr>
        <p:spPr>
          <a:xfrm>
            <a:off x="3562945" y="3170039"/>
            <a:ext cx="187525" cy="285751"/>
          </a:xfrm>
          <a:custGeom>
            <a:avLst/>
            <a:gdLst/>
            <a:ahLst/>
            <a:cxnLst/>
            <a:rect l="0" t="0" r="0" b="0"/>
            <a:pathLst>
              <a:path w="187525" h="285751">
                <a:moveTo>
                  <a:pt x="178594" y="17859"/>
                </a:moveTo>
                <a:lnTo>
                  <a:pt x="178594" y="17859"/>
                </a:lnTo>
                <a:lnTo>
                  <a:pt x="178594" y="8929"/>
                </a:lnTo>
                <a:lnTo>
                  <a:pt x="178594" y="8929"/>
                </a:lnTo>
                <a:lnTo>
                  <a:pt x="169664" y="0"/>
                </a:lnTo>
                <a:lnTo>
                  <a:pt x="169664" y="0"/>
                </a:lnTo>
                <a:lnTo>
                  <a:pt x="169664" y="0"/>
                </a:lnTo>
                <a:lnTo>
                  <a:pt x="160735" y="0"/>
                </a:lnTo>
                <a:lnTo>
                  <a:pt x="151805" y="0"/>
                </a:lnTo>
                <a:lnTo>
                  <a:pt x="142875" y="0"/>
                </a:lnTo>
                <a:lnTo>
                  <a:pt x="133946" y="0"/>
                </a:lnTo>
                <a:lnTo>
                  <a:pt x="125016" y="8929"/>
                </a:lnTo>
                <a:lnTo>
                  <a:pt x="116086" y="8929"/>
                </a:lnTo>
                <a:lnTo>
                  <a:pt x="107157" y="17859"/>
                </a:lnTo>
                <a:lnTo>
                  <a:pt x="89297" y="26789"/>
                </a:lnTo>
                <a:lnTo>
                  <a:pt x="80368" y="26789"/>
                </a:lnTo>
                <a:lnTo>
                  <a:pt x="71438" y="44648"/>
                </a:lnTo>
                <a:lnTo>
                  <a:pt x="53578" y="53578"/>
                </a:lnTo>
                <a:lnTo>
                  <a:pt x="44649" y="62507"/>
                </a:lnTo>
                <a:lnTo>
                  <a:pt x="35719" y="71437"/>
                </a:lnTo>
                <a:lnTo>
                  <a:pt x="26789" y="89297"/>
                </a:lnTo>
                <a:lnTo>
                  <a:pt x="17860" y="98226"/>
                </a:lnTo>
                <a:lnTo>
                  <a:pt x="8930" y="116086"/>
                </a:lnTo>
                <a:lnTo>
                  <a:pt x="8930" y="125015"/>
                </a:lnTo>
                <a:lnTo>
                  <a:pt x="0" y="142875"/>
                </a:lnTo>
                <a:lnTo>
                  <a:pt x="0" y="151804"/>
                </a:lnTo>
                <a:lnTo>
                  <a:pt x="0" y="169664"/>
                </a:lnTo>
                <a:lnTo>
                  <a:pt x="8930" y="178593"/>
                </a:lnTo>
                <a:lnTo>
                  <a:pt x="8930" y="196453"/>
                </a:lnTo>
                <a:lnTo>
                  <a:pt x="17860" y="205382"/>
                </a:lnTo>
                <a:lnTo>
                  <a:pt x="26789" y="223242"/>
                </a:lnTo>
                <a:lnTo>
                  <a:pt x="35719" y="232172"/>
                </a:lnTo>
                <a:lnTo>
                  <a:pt x="44649" y="241101"/>
                </a:lnTo>
                <a:lnTo>
                  <a:pt x="53578" y="250031"/>
                </a:lnTo>
                <a:lnTo>
                  <a:pt x="71438" y="258961"/>
                </a:lnTo>
                <a:lnTo>
                  <a:pt x="80368" y="267890"/>
                </a:lnTo>
                <a:lnTo>
                  <a:pt x="98227" y="267890"/>
                </a:lnTo>
                <a:lnTo>
                  <a:pt x="116086" y="276820"/>
                </a:lnTo>
                <a:lnTo>
                  <a:pt x="125016" y="276820"/>
                </a:lnTo>
                <a:lnTo>
                  <a:pt x="133946" y="276820"/>
                </a:lnTo>
                <a:lnTo>
                  <a:pt x="151805" y="285750"/>
                </a:lnTo>
                <a:lnTo>
                  <a:pt x="160735" y="276820"/>
                </a:lnTo>
                <a:lnTo>
                  <a:pt x="169664" y="276820"/>
                </a:lnTo>
                <a:lnTo>
                  <a:pt x="178594" y="276820"/>
                </a:lnTo>
                <a:lnTo>
                  <a:pt x="178594" y="267890"/>
                </a:lnTo>
                <a:lnTo>
                  <a:pt x="187524" y="258961"/>
                </a:lnTo>
                <a:lnTo>
                  <a:pt x="187524" y="258961"/>
                </a:lnTo>
                <a:lnTo>
                  <a:pt x="187524" y="250031"/>
                </a:lnTo>
                <a:lnTo>
                  <a:pt x="187524" y="241101"/>
                </a:lnTo>
                <a:lnTo>
                  <a:pt x="187524" y="232172"/>
                </a:lnTo>
                <a:lnTo>
                  <a:pt x="187524" y="223242"/>
                </a:lnTo>
                <a:lnTo>
                  <a:pt x="178594" y="214312"/>
                </a:lnTo>
                <a:lnTo>
                  <a:pt x="178594" y="214312"/>
                </a:lnTo>
                <a:lnTo>
                  <a:pt x="169664" y="205382"/>
                </a:lnTo>
                <a:lnTo>
                  <a:pt x="160735" y="196453"/>
                </a:lnTo>
                <a:lnTo>
                  <a:pt x="151805" y="196453"/>
                </a:lnTo>
                <a:lnTo>
                  <a:pt x="142875" y="187523"/>
                </a:lnTo>
                <a:lnTo>
                  <a:pt x="133946" y="178593"/>
                </a:lnTo>
                <a:lnTo>
                  <a:pt x="116086" y="178593"/>
                </a:lnTo>
                <a:lnTo>
                  <a:pt x="107157" y="178593"/>
                </a:lnTo>
                <a:lnTo>
                  <a:pt x="98227" y="178593"/>
                </a:lnTo>
                <a:lnTo>
                  <a:pt x="80368" y="169664"/>
                </a:lnTo>
                <a:lnTo>
                  <a:pt x="71438" y="178593"/>
                </a:lnTo>
                <a:lnTo>
                  <a:pt x="53578" y="178593"/>
                </a:lnTo>
                <a:lnTo>
                  <a:pt x="44649" y="178593"/>
                </a:lnTo>
                <a:lnTo>
                  <a:pt x="35719" y="178593"/>
                </a:lnTo>
                <a:lnTo>
                  <a:pt x="26789" y="178593"/>
                </a:lnTo>
                <a:lnTo>
                  <a:pt x="8930" y="187523"/>
                </a:lnTo>
                <a:lnTo>
                  <a:pt x="8930" y="187523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Freeform 88"/>
          <p:cNvSpPr/>
          <p:nvPr/>
        </p:nvSpPr>
        <p:spPr>
          <a:xfrm>
            <a:off x="6590109" y="1955601"/>
            <a:ext cx="250033" cy="339329"/>
          </a:xfrm>
          <a:custGeom>
            <a:avLst/>
            <a:gdLst/>
            <a:ahLst/>
            <a:cxnLst/>
            <a:rect l="0" t="0" r="0" b="0"/>
            <a:pathLst>
              <a:path w="250033" h="339329">
                <a:moveTo>
                  <a:pt x="250032" y="0"/>
                </a:moveTo>
                <a:lnTo>
                  <a:pt x="241102" y="0"/>
                </a:lnTo>
                <a:lnTo>
                  <a:pt x="232172" y="0"/>
                </a:lnTo>
                <a:lnTo>
                  <a:pt x="214313" y="0"/>
                </a:lnTo>
                <a:lnTo>
                  <a:pt x="205383" y="0"/>
                </a:lnTo>
                <a:lnTo>
                  <a:pt x="187524" y="8930"/>
                </a:lnTo>
                <a:lnTo>
                  <a:pt x="169664" y="8930"/>
                </a:lnTo>
                <a:lnTo>
                  <a:pt x="151805" y="17860"/>
                </a:lnTo>
                <a:lnTo>
                  <a:pt x="133946" y="26789"/>
                </a:lnTo>
                <a:lnTo>
                  <a:pt x="107157" y="44649"/>
                </a:lnTo>
                <a:lnTo>
                  <a:pt x="89297" y="62508"/>
                </a:lnTo>
                <a:lnTo>
                  <a:pt x="71438" y="71438"/>
                </a:lnTo>
                <a:lnTo>
                  <a:pt x="53579" y="89297"/>
                </a:lnTo>
                <a:lnTo>
                  <a:pt x="35719" y="98227"/>
                </a:lnTo>
                <a:lnTo>
                  <a:pt x="17860" y="116086"/>
                </a:lnTo>
                <a:lnTo>
                  <a:pt x="8930" y="133946"/>
                </a:lnTo>
                <a:lnTo>
                  <a:pt x="0" y="142875"/>
                </a:lnTo>
                <a:lnTo>
                  <a:pt x="0" y="151805"/>
                </a:lnTo>
                <a:lnTo>
                  <a:pt x="0" y="160735"/>
                </a:lnTo>
                <a:lnTo>
                  <a:pt x="0" y="178594"/>
                </a:lnTo>
                <a:lnTo>
                  <a:pt x="8930" y="187524"/>
                </a:lnTo>
                <a:lnTo>
                  <a:pt x="17860" y="187524"/>
                </a:lnTo>
                <a:lnTo>
                  <a:pt x="26789" y="196453"/>
                </a:lnTo>
                <a:lnTo>
                  <a:pt x="44649" y="205383"/>
                </a:lnTo>
                <a:lnTo>
                  <a:pt x="53579" y="205383"/>
                </a:lnTo>
                <a:lnTo>
                  <a:pt x="80368" y="214313"/>
                </a:lnTo>
                <a:lnTo>
                  <a:pt x="98227" y="223243"/>
                </a:lnTo>
                <a:lnTo>
                  <a:pt x="116086" y="223243"/>
                </a:lnTo>
                <a:lnTo>
                  <a:pt x="142875" y="232172"/>
                </a:lnTo>
                <a:lnTo>
                  <a:pt x="160735" y="241102"/>
                </a:lnTo>
                <a:lnTo>
                  <a:pt x="178594" y="241102"/>
                </a:lnTo>
                <a:lnTo>
                  <a:pt x="196454" y="250032"/>
                </a:lnTo>
                <a:lnTo>
                  <a:pt x="205383" y="258961"/>
                </a:lnTo>
                <a:lnTo>
                  <a:pt x="214313" y="267891"/>
                </a:lnTo>
                <a:lnTo>
                  <a:pt x="223243" y="276821"/>
                </a:lnTo>
                <a:lnTo>
                  <a:pt x="232172" y="285750"/>
                </a:lnTo>
                <a:lnTo>
                  <a:pt x="232172" y="294680"/>
                </a:lnTo>
                <a:lnTo>
                  <a:pt x="232172" y="303610"/>
                </a:lnTo>
                <a:lnTo>
                  <a:pt x="232172" y="312539"/>
                </a:lnTo>
                <a:lnTo>
                  <a:pt x="223243" y="321469"/>
                </a:lnTo>
                <a:lnTo>
                  <a:pt x="214313" y="321469"/>
                </a:lnTo>
                <a:lnTo>
                  <a:pt x="196454" y="330399"/>
                </a:lnTo>
                <a:lnTo>
                  <a:pt x="187524" y="339328"/>
                </a:lnTo>
                <a:lnTo>
                  <a:pt x="169664" y="339328"/>
                </a:lnTo>
                <a:lnTo>
                  <a:pt x="151805" y="339328"/>
                </a:lnTo>
                <a:lnTo>
                  <a:pt x="142875" y="339328"/>
                </a:lnTo>
                <a:lnTo>
                  <a:pt x="125016" y="339328"/>
                </a:lnTo>
                <a:lnTo>
                  <a:pt x="107157" y="339328"/>
                </a:lnTo>
                <a:lnTo>
                  <a:pt x="98227" y="330399"/>
                </a:lnTo>
                <a:lnTo>
                  <a:pt x="89297" y="321469"/>
                </a:lnTo>
                <a:lnTo>
                  <a:pt x="80368" y="321469"/>
                </a:lnTo>
                <a:lnTo>
                  <a:pt x="71438" y="312539"/>
                </a:lnTo>
                <a:lnTo>
                  <a:pt x="62508" y="303610"/>
                </a:lnTo>
                <a:lnTo>
                  <a:pt x="62508" y="294680"/>
                </a:lnTo>
                <a:lnTo>
                  <a:pt x="62508" y="276821"/>
                </a:lnTo>
                <a:lnTo>
                  <a:pt x="62508" y="258961"/>
                </a:lnTo>
                <a:lnTo>
                  <a:pt x="71438" y="250032"/>
                </a:lnTo>
                <a:lnTo>
                  <a:pt x="80368" y="232172"/>
                </a:lnTo>
                <a:lnTo>
                  <a:pt x="98227" y="214313"/>
                </a:lnTo>
                <a:lnTo>
                  <a:pt x="107157" y="196453"/>
                </a:lnTo>
                <a:lnTo>
                  <a:pt x="125016" y="178594"/>
                </a:lnTo>
                <a:lnTo>
                  <a:pt x="142875" y="160735"/>
                </a:lnTo>
                <a:lnTo>
                  <a:pt x="160735" y="142875"/>
                </a:lnTo>
                <a:lnTo>
                  <a:pt x="178594" y="133946"/>
                </a:lnTo>
                <a:lnTo>
                  <a:pt x="196454" y="125016"/>
                </a:lnTo>
                <a:lnTo>
                  <a:pt x="214313" y="116086"/>
                </a:lnTo>
                <a:lnTo>
                  <a:pt x="232172" y="107157"/>
                </a:lnTo>
                <a:lnTo>
                  <a:pt x="250032" y="98227"/>
                </a:lnTo>
                <a:lnTo>
                  <a:pt x="250032" y="98227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 89"/>
          <p:cNvSpPr/>
          <p:nvPr/>
        </p:nvSpPr>
        <p:spPr>
          <a:xfrm>
            <a:off x="6974086" y="1812726"/>
            <a:ext cx="348259" cy="732236"/>
          </a:xfrm>
          <a:custGeom>
            <a:avLst/>
            <a:gdLst/>
            <a:ahLst/>
            <a:cxnLst/>
            <a:rect l="0" t="0" r="0" b="0"/>
            <a:pathLst>
              <a:path w="348259" h="732236">
                <a:moveTo>
                  <a:pt x="232172" y="0"/>
                </a:moveTo>
                <a:lnTo>
                  <a:pt x="223242" y="0"/>
                </a:lnTo>
                <a:lnTo>
                  <a:pt x="214312" y="8930"/>
                </a:lnTo>
                <a:lnTo>
                  <a:pt x="196453" y="17860"/>
                </a:lnTo>
                <a:lnTo>
                  <a:pt x="178594" y="26789"/>
                </a:lnTo>
                <a:lnTo>
                  <a:pt x="160734" y="35719"/>
                </a:lnTo>
                <a:lnTo>
                  <a:pt x="142875" y="44649"/>
                </a:lnTo>
                <a:lnTo>
                  <a:pt x="133945" y="62508"/>
                </a:lnTo>
                <a:lnTo>
                  <a:pt x="116086" y="80368"/>
                </a:lnTo>
                <a:lnTo>
                  <a:pt x="98227" y="107157"/>
                </a:lnTo>
                <a:lnTo>
                  <a:pt x="80367" y="125016"/>
                </a:lnTo>
                <a:lnTo>
                  <a:pt x="71437" y="142875"/>
                </a:lnTo>
                <a:lnTo>
                  <a:pt x="62508" y="169664"/>
                </a:lnTo>
                <a:lnTo>
                  <a:pt x="44648" y="196453"/>
                </a:lnTo>
                <a:lnTo>
                  <a:pt x="35719" y="223243"/>
                </a:lnTo>
                <a:lnTo>
                  <a:pt x="26789" y="250032"/>
                </a:lnTo>
                <a:lnTo>
                  <a:pt x="17859" y="285750"/>
                </a:lnTo>
                <a:lnTo>
                  <a:pt x="8930" y="312539"/>
                </a:lnTo>
                <a:lnTo>
                  <a:pt x="0" y="339328"/>
                </a:lnTo>
                <a:lnTo>
                  <a:pt x="0" y="366118"/>
                </a:lnTo>
                <a:lnTo>
                  <a:pt x="0" y="392907"/>
                </a:lnTo>
                <a:lnTo>
                  <a:pt x="0" y="419696"/>
                </a:lnTo>
                <a:lnTo>
                  <a:pt x="0" y="446485"/>
                </a:lnTo>
                <a:lnTo>
                  <a:pt x="0" y="473274"/>
                </a:lnTo>
                <a:lnTo>
                  <a:pt x="8930" y="500063"/>
                </a:lnTo>
                <a:lnTo>
                  <a:pt x="17859" y="517922"/>
                </a:lnTo>
                <a:lnTo>
                  <a:pt x="26789" y="544711"/>
                </a:lnTo>
                <a:lnTo>
                  <a:pt x="44648" y="571500"/>
                </a:lnTo>
                <a:lnTo>
                  <a:pt x="53578" y="589360"/>
                </a:lnTo>
                <a:lnTo>
                  <a:pt x="71437" y="607219"/>
                </a:lnTo>
                <a:lnTo>
                  <a:pt x="98227" y="625078"/>
                </a:lnTo>
                <a:lnTo>
                  <a:pt x="116086" y="642938"/>
                </a:lnTo>
                <a:lnTo>
                  <a:pt x="142875" y="660797"/>
                </a:lnTo>
                <a:lnTo>
                  <a:pt x="169664" y="669727"/>
                </a:lnTo>
                <a:lnTo>
                  <a:pt x="196453" y="678657"/>
                </a:lnTo>
                <a:lnTo>
                  <a:pt x="232172" y="696516"/>
                </a:lnTo>
                <a:lnTo>
                  <a:pt x="258961" y="705446"/>
                </a:lnTo>
                <a:lnTo>
                  <a:pt x="285750" y="705446"/>
                </a:lnTo>
                <a:lnTo>
                  <a:pt x="312539" y="714376"/>
                </a:lnTo>
                <a:lnTo>
                  <a:pt x="348258" y="732235"/>
                </a:lnTo>
                <a:lnTo>
                  <a:pt x="348258" y="732235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Freeform 90"/>
          <p:cNvSpPr/>
          <p:nvPr/>
        </p:nvSpPr>
        <p:spPr>
          <a:xfrm>
            <a:off x="7206258" y="1919883"/>
            <a:ext cx="303610" cy="357188"/>
          </a:xfrm>
          <a:custGeom>
            <a:avLst/>
            <a:gdLst/>
            <a:ahLst/>
            <a:cxnLst/>
            <a:rect l="0" t="0" r="0" b="0"/>
            <a:pathLst>
              <a:path w="303610" h="357188">
                <a:moveTo>
                  <a:pt x="17859" y="89296"/>
                </a:moveTo>
                <a:lnTo>
                  <a:pt x="17859" y="89296"/>
                </a:lnTo>
                <a:lnTo>
                  <a:pt x="8930" y="80367"/>
                </a:lnTo>
                <a:lnTo>
                  <a:pt x="8930" y="80367"/>
                </a:lnTo>
                <a:lnTo>
                  <a:pt x="0" y="80367"/>
                </a:lnTo>
                <a:lnTo>
                  <a:pt x="0" y="71437"/>
                </a:lnTo>
                <a:lnTo>
                  <a:pt x="0" y="71437"/>
                </a:lnTo>
                <a:lnTo>
                  <a:pt x="8930" y="62507"/>
                </a:lnTo>
                <a:lnTo>
                  <a:pt x="8930" y="53578"/>
                </a:lnTo>
                <a:lnTo>
                  <a:pt x="17859" y="44648"/>
                </a:lnTo>
                <a:lnTo>
                  <a:pt x="35719" y="35718"/>
                </a:lnTo>
                <a:lnTo>
                  <a:pt x="53578" y="26789"/>
                </a:lnTo>
                <a:lnTo>
                  <a:pt x="71437" y="17859"/>
                </a:lnTo>
                <a:lnTo>
                  <a:pt x="89297" y="8929"/>
                </a:lnTo>
                <a:lnTo>
                  <a:pt x="107156" y="8929"/>
                </a:lnTo>
                <a:lnTo>
                  <a:pt x="125015" y="0"/>
                </a:lnTo>
                <a:lnTo>
                  <a:pt x="151805" y="0"/>
                </a:lnTo>
                <a:lnTo>
                  <a:pt x="169664" y="0"/>
                </a:lnTo>
                <a:lnTo>
                  <a:pt x="178594" y="8929"/>
                </a:lnTo>
                <a:lnTo>
                  <a:pt x="196453" y="8929"/>
                </a:lnTo>
                <a:lnTo>
                  <a:pt x="205383" y="26789"/>
                </a:lnTo>
                <a:lnTo>
                  <a:pt x="214312" y="35718"/>
                </a:lnTo>
                <a:lnTo>
                  <a:pt x="223242" y="44648"/>
                </a:lnTo>
                <a:lnTo>
                  <a:pt x="232172" y="62507"/>
                </a:lnTo>
                <a:lnTo>
                  <a:pt x="232172" y="80367"/>
                </a:lnTo>
                <a:lnTo>
                  <a:pt x="232172" y="98226"/>
                </a:lnTo>
                <a:lnTo>
                  <a:pt x="223242" y="116086"/>
                </a:lnTo>
                <a:lnTo>
                  <a:pt x="214312" y="133945"/>
                </a:lnTo>
                <a:lnTo>
                  <a:pt x="205383" y="160734"/>
                </a:lnTo>
                <a:lnTo>
                  <a:pt x="196453" y="178593"/>
                </a:lnTo>
                <a:lnTo>
                  <a:pt x="178594" y="196453"/>
                </a:lnTo>
                <a:lnTo>
                  <a:pt x="169664" y="214312"/>
                </a:lnTo>
                <a:lnTo>
                  <a:pt x="151805" y="232171"/>
                </a:lnTo>
                <a:lnTo>
                  <a:pt x="133945" y="250031"/>
                </a:lnTo>
                <a:lnTo>
                  <a:pt x="125015" y="267890"/>
                </a:lnTo>
                <a:lnTo>
                  <a:pt x="107156" y="276820"/>
                </a:lnTo>
                <a:lnTo>
                  <a:pt x="89297" y="285750"/>
                </a:lnTo>
                <a:lnTo>
                  <a:pt x="80367" y="294679"/>
                </a:lnTo>
                <a:lnTo>
                  <a:pt x="71437" y="303609"/>
                </a:lnTo>
                <a:lnTo>
                  <a:pt x="53578" y="312539"/>
                </a:lnTo>
                <a:lnTo>
                  <a:pt x="44648" y="312539"/>
                </a:lnTo>
                <a:lnTo>
                  <a:pt x="35719" y="312539"/>
                </a:lnTo>
                <a:lnTo>
                  <a:pt x="26789" y="312539"/>
                </a:lnTo>
                <a:lnTo>
                  <a:pt x="26789" y="312539"/>
                </a:lnTo>
                <a:lnTo>
                  <a:pt x="17859" y="312539"/>
                </a:lnTo>
                <a:lnTo>
                  <a:pt x="17859" y="303609"/>
                </a:lnTo>
                <a:lnTo>
                  <a:pt x="17859" y="303609"/>
                </a:lnTo>
                <a:lnTo>
                  <a:pt x="17859" y="294679"/>
                </a:lnTo>
                <a:lnTo>
                  <a:pt x="26789" y="285750"/>
                </a:lnTo>
                <a:lnTo>
                  <a:pt x="35719" y="276820"/>
                </a:lnTo>
                <a:lnTo>
                  <a:pt x="44648" y="276820"/>
                </a:lnTo>
                <a:lnTo>
                  <a:pt x="53578" y="267890"/>
                </a:lnTo>
                <a:lnTo>
                  <a:pt x="71437" y="258961"/>
                </a:lnTo>
                <a:lnTo>
                  <a:pt x="89297" y="250031"/>
                </a:lnTo>
                <a:lnTo>
                  <a:pt x="98226" y="250031"/>
                </a:lnTo>
                <a:lnTo>
                  <a:pt x="116086" y="241101"/>
                </a:lnTo>
                <a:lnTo>
                  <a:pt x="142875" y="241101"/>
                </a:lnTo>
                <a:lnTo>
                  <a:pt x="160734" y="241101"/>
                </a:lnTo>
                <a:lnTo>
                  <a:pt x="178594" y="241101"/>
                </a:lnTo>
                <a:lnTo>
                  <a:pt x="196453" y="241101"/>
                </a:lnTo>
                <a:lnTo>
                  <a:pt x="214312" y="250031"/>
                </a:lnTo>
                <a:lnTo>
                  <a:pt x="232172" y="250031"/>
                </a:lnTo>
                <a:lnTo>
                  <a:pt x="241101" y="258961"/>
                </a:lnTo>
                <a:lnTo>
                  <a:pt x="250031" y="267890"/>
                </a:lnTo>
                <a:lnTo>
                  <a:pt x="258961" y="276820"/>
                </a:lnTo>
                <a:lnTo>
                  <a:pt x="267890" y="285750"/>
                </a:lnTo>
                <a:lnTo>
                  <a:pt x="276820" y="294679"/>
                </a:lnTo>
                <a:lnTo>
                  <a:pt x="276820" y="303609"/>
                </a:lnTo>
                <a:lnTo>
                  <a:pt x="285750" y="312539"/>
                </a:lnTo>
                <a:lnTo>
                  <a:pt x="285750" y="321468"/>
                </a:lnTo>
                <a:lnTo>
                  <a:pt x="294680" y="321468"/>
                </a:lnTo>
                <a:lnTo>
                  <a:pt x="294680" y="330398"/>
                </a:lnTo>
                <a:lnTo>
                  <a:pt x="294680" y="339328"/>
                </a:lnTo>
                <a:lnTo>
                  <a:pt x="294680" y="339328"/>
                </a:lnTo>
                <a:lnTo>
                  <a:pt x="294680" y="348257"/>
                </a:lnTo>
                <a:lnTo>
                  <a:pt x="303609" y="357187"/>
                </a:lnTo>
                <a:lnTo>
                  <a:pt x="303609" y="357187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reeform 91"/>
          <p:cNvSpPr/>
          <p:nvPr/>
        </p:nvSpPr>
        <p:spPr>
          <a:xfrm>
            <a:off x="7527727" y="2027039"/>
            <a:ext cx="187524" cy="169665"/>
          </a:xfrm>
          <a:custGeom>
            <a:avLst/>
            <a:gdLst/>
            <a:ahLst/>
            <a:cxnLst/>
            <a:rect l="0" t="0" r="0" b="0"/>
            <a:pathLst>
              <a:path w="187524" h="169665">
                <a:moveTo>
                  <a:pt x="187523" y="0"/>
                </a:moveTo>
                <a:lnTo>
                  <a:pt x="178593" y="0"/>
                </a:lnTo>
                <a:lnTo>
                  <a:pt x="160734" y="8930"/>
                </a:lnTo>
                <a:lnTo>
                  <a:pt x="151804" y="17859"/>
                </a:lnTo>
                <a:lnTo>
                  <a:pt x="133945" y="26789"/>
                </a:lnTo>
                <a:lnTo>
                  <a:pt x="125015" y="44648"/>
                </a:lnTo>
                <a:lnTo>
                  <a:pt x="107156" y="53578"/>
                </a:lnTo>
                <a:lnTo>
                  <a:pt x="98226" y="62508"/>
                </a:lnTo>
                <a:lnTo>
                  <a:pt x="80367" y="80367"/>
                </a:lnTo>
                <a:lnTo>
                  <a:pt x="71437" y="89297"/>
                </a:lnTo>
                <a:lnTo>
                  <a:pt x="62507" y="98226"/>
                </a:lnTo>
                <a:lnTo>
                  <a:pt x="53578" y="116086"/>
                </a:lnTo>
                <a:lnTo>
                  <a:pt x="44648" y="125015"/>
                </a:lnTo>
                <a:lnTo>
                  <a:pt x="35718" y="133945"/>
                </a:lnTo>
                <a:lnTo>
                  <a:pt x="26789" y="142875"/>
                </a:lnTo>
                <a:lnTo>
                  <a:pt x="17859" y="142875"/>
                </a:lnTo>
                <a:lnTo>
                  <a:pt x="8929" y="151805"/>
                </a:lnTo>
                <a:lnTo>
                  <a:pt x="8929" y="160734"/>
                </a:lnTo>
                <a:lnTo>
                  <a:pt x="0" y="160734"/>
                </a:lnTo>
                <a:lnTo>
                  <a:pt x="0" y="169664"/>
                </a:lnTo>
                <a:lnTo>
                  <a:pt x="0" y="169664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reeform 92"/>
          <p:cNvSpPr/>
          <p:nvPr/>
        </p:nvSpPr>
        <p:spPr>
          <a:xfrm>
            <a:off x="7590234" y="2053828"/>
            <a:ext cx="160736" cy="107157"/>
          </a:xfrm>
          <a:custGeom>
            <a:avLst/>
            <a:gdLst/>
            <a:ahLst/>
            <a:cxnLst/>
            <a:rect l="0" t="0" r="0" b="0"/>
            <a:pathLst>
              <a:path w="160736" h="107157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60" y="8930"/>
                </a:lnTo>
                <a:lnTo>
                  <a:pt x="26789" y="8930"/>
                </a:lnTo>
                <a:lnTo>
                  <a:pt x="35719" y="17859"/>
                </a:lnTo>
                <a:lnTo>
                  <a:pt x="44649" y="26789"/>
                </a:lnTo>
                <a:lnTo>
                  <a:pt x="53579" y="35719"/>
                </a:lnTo>
                <a:lnTo>
                  <a:pt x="71438" y="44648"/>
                </a:lnTo>
                <a:lnTo>
                  <a:pt x="89297" y="53578"/>
                </a:lnTo>
                <a:lnTo>
                  <a:pt x="98227" y="62508"/>
                </a:lnTo>
                <a:lnTo>
                  <a:pt x="116086" y="71437"/>
                </a:lnTo>
                <a:lnTo>
                  <a:pt x="133946" y="80367"/>
                </a:lnTo>
                <a:lnTo>
                  <a:pt x="142875" y="89297"/>
                </a:lnTo>
                <a:lnTo>
                  <a:pt x="160735" y="107156"/>
                </a:lnTo>
                <a:lnTo>
                  <a:pt x="160735" y="107156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reeform 93"/>
          <p:cNvSpPr/>
          <p:nvPr/>
        </p:nvSpPr>
        <p:spPr>
          <a:xfrm>
            <a:off x="7929563" y="1982390"/>
            <a:ext cx="8930" cy="223244"/>
          </a:xfrm>
          <a:custGeom>
            <a:avLst/>
            <a:gdLst/>
            <a:ahLst/>
            <a:cxnLst/>
            <a:rect l="0" t="0" r="0" b="0"/>
            <a:pathLst>
              <a:path w="8930" h="223244">
                <a:moveTo>
                  <a:pt x="8929" y="0"/>
                </a:moveTo>
                <a:lnTo>
                  <a:pt x="8929" y="8930"/>
                </a:lnTo>
                <a:lnTo>
                  <a:pt x="8929" y="17860"/>
                </a:lnTo>
                <a:lnTo>
                  <a:pt x="0" y="26789"/>
                </a:lnTo>
                <a:lnTo>
                  <a:pt x="0" y="35719"/>
                </a:lnTo>
                <a:lnTo>
                  <a:pt x="0" y="44649"/>
                </a:lnTo>
                <a:lnTo>
                  <a:pt x="0" y="53579"/>
                </a:lnTo>
                <a:lnTo>
                  <a:pt x="0" y="71438"/>
                </a:lnTo>
                <a:lnTo>
                  <a:pt x="0" y="89297"/>
                </a:lnTo>
                <a:lnTo>
                  <a:pt x="0" y="98227"/>
                </a:lnTo>
                <a:lnTo>
                  <a:pt x="0" y="116086"/>
                </a:lnTo>
                <a:lnTo>
                  <a:pt x="0" y="125016"/>
                </a:lnTo>
                <a:lnTo>
                  <a:pt x="0" y="142875"/>
                </a:lnTo>
                <a:lnTo>
                  <a:pt x="0" y="160735"/>
                </a:lnTo>
                <a:lnTo>
                  <a:pt x="8929" y="169664"/>
                </a:lnTo>
                <a:lnTo>
                  <a:pt x="8929" y="178594"/>
                </a:lnTo>
                <a:lnTo>
                  <a:pt x="8929" y="187524"/>
                </a:lnTo>
                <a:lnTo>
                  <a:pt x="8929" y="205383"/>
                </a:lnTo>
                <a:lnTo>
                  <a:pt x="8929" y="214313"/>
                </a:lnTo>
                <a:lnTo>
                  <a:pt x="8929" y="223243"/>
                </a:lnTo>
                <a:lnTo>
                  <a:pt x="8929" y="223243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reeform 94"/>
          <p:cNvSpPr/>
          <p:nvPr/>
        </p:nvSpPr>
        <p:spPr>
          <a:xfrm>
            <a:off x="7858125" y="2071687"/>
            <a:ext cx="169665" cy="26790"/>
          </a:xfrm>
          <a:custGeom>
            <a:avLst/>
            <a:gdLst/>
            <a:ahLst/>
            <a:cxnLst/>
            <a:rect l="0" t="0" r="0" b="0"/>
            <a:pathLst>
              <a:path w="169665" h="26790">
                <a:moveTo>
                  <a:pt x="0" y="26789"/>
                </a:moveTo>
                <a:lnTo>
                  <a:pt x="0" y="17860"/>
                </a:lnTo>
                <a:lnTo>
                  <a:pt x="8930" y="17860"/>
                </a:lnTo>
                <a:lnTo>
                  <a:pt x="26789" y="8930"/>
                </a:lnTo>
                <a:lnTo>
                  <a:pt x="35719" y="8930"/>
                </a:lnTo>
                <a:lnTo>
                  <a:pt x="53578" y="0"/>
                </a:lnTo>
                <a:lnTo>
                  <a:pt x="71438" y="0"/>
                </a:lnTo>
                <a:lnTo>
                  <a:pt x="98227" y="0"/>
                </a:lnTo>
                <a:lnTo>
                  <a:pt x="116086" y="0"/>
                </a:lnTo>
                <a:lnTo>
                  <a:pt x="142875" y="0"/>
                </a:lnTo>
                <a:lnTo>
                  <a:pt x="169664" y="0"/>
                </a:lnTo>
                <a:lnTo>
                  <a:pt x="169664" y="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reeform 95"/>
          <p:cNvSpPr/>
          <p:nvPr/>
        </p:nvSpPr>
        <p:spPr>
          <a:xfrm>
            <a:off x="8072438" y="1866304"/>
            <a:ext cx="357187" cy="410767"/>
          </a:xfrm>
          <a:custGeom>
            <a:avLst/>
            <a:gdLst/>
            <a:ahLst/>
            <a:cxnLst/>
            <a:rect l="0" t="0" r="0" b="0"/>
            <a:pathLst>
              <a:path w="357187" h="410767">
                <a:moveTo>
                  <a:pt x="0" y="26790"/>
                </a:moveTo>
                <a:lnTo>
                  <a:pt x="0" y="17860"/>
                </a:lnTo>
                <a:lnTo>
                  <a:pt x="0" y="17860"/>
                </a:lnTo>
                <a:lnTo>
                  <a:pt x="0" y="8930"/>
                </a:lnTo>
                <a:lnTo>
                  <a:pt x="8929" y="0"/>
                </a:lnTo>
                <a:lnTo>
                  <a:pt x="17859" y="0"/>
                </a:lnTo>
                <a:lnTo>
                  <a:pt x="26789" y="0"/>
                </a:lnTo>
                <a:lnTo>
                  <a:pt x="44648" y="8930"/>
                </a:lnTo>
                <a:lnTo>
                  <a:pt x="62507" y="8930"/>
                </a:lnTo>
                <a:lnTo>
                  <a:pt x="80367" y="17860"/>
                </a:lnTo>
                <a:lnTo>
                  <a:pt x="98226" y="26790"/>
                </a:lnTo>
                <a:lnTo>
                  <a:pt x="125014" y="35719"/>
                </a:lnTo>
                <a:lnTo>
                  <a:pt x="142874" y="44649"/>
                </a:lnTo>
                <a:lnTo>
                  <a:pt x="160733" y="53579"/>
                </a:lnTo>
                <a:lnTo>
                  <a:pt x="178592" y="62508"/>
                </a:lnTo>
                <a:lnTo>
                  <a:pt x="196452" y="80368"/>
                </a:lnTo>
                <a:lnTo>
                  <a:pt x="214311" y="98227"/>
                </a:lnTo>
                <a:lnTo>
                  <a:pt x="223241" y="116086"/>
                </a:lnTo>
                <a:lnTo>
                  <a:pt x="232171" y="133946"/>
                </a:lnTo>
                <a:lnTo>
                  <a:pt x="241100" y="151805"/>
                </a:lnTo>
                <a:lnTo>
                  <a:pt x="250030" y="169665"/>
                </a:lnTo>
                <a:lnTo>
                  <a:pt x="250030" y="187524"/>
                </a:lnTo>
                <a:lnTo>
                  <a:pt x="258960" y="205383"/>
                </a:lnTo>
                <a:lnTo>
                  <a:pt x="258960" y="223243"/>
                </a:lnTo>
                <a:lnTo>
                  <a:pt x="250030" y="241102"/>
                </a:lnTo>
                <a:lnTo>
                  <a:pt x="250030" y="258961"/>
                </a:lnTo>
                <a:lnTo>
                  <a:pt x="241100" y="276821"/>
                </a:lnTo>
                <a:lnTo>
                  <a:pt x="232171" y="294680"/>
                </a:lnTo>
                <a:lnTo>
                  <a:pt x="223241" y="303610"/>
                </a:lnTo>
                <a:lnTo>
                  <a:pt x="214311" y="321469"/>
                </a:lnTo>
                <a:lnTo>
                  <a:pt x="196452" y="330399"/>
                </a:lnTo>
                <a:lnTo>
                  <a:pt x="178592" y="339329"/>
                </a:lnTo>
                <a:lnTo>
                  <a:pt x="169663" y="339329"/>
                </a:lnTo>
                <a:lnTo>
                  <a:pt x="151803" y="348258"/>
                </a:lnTo>
                <a:lnTo>
                  <a:pt x="133944" y="348258"/>
                </a:lnTo>
                <a:lnTo>
                  <a:pt x="125014" y="348258"/>
                </a:lnTo>
                <a:lnTo>
                  <a:pt x="107156" y="348258"/>
                </a:lnTo>
                <a:lnTo>
                  <a:pt x="98226" y="348258"/>
                </a:lnTo>
                <a:lnTo>
                  <a:pt x="80367" y="339329"/>
                </a:lnTo>
                <a:lnTo>
                  <a:pt x="71437" y="330399"/>
                </a:lnTo>
                <a:lnTo>
                  <a:pt x="62507" y="330399"/>
                </a:lnTo>
                <a:lnTo>
                  <a:pt x="53578" y="321469"/>
                </a:lnTo>
                <a:lnTo>
                  <a:pt x="53578" y="312540"/>
                </a:lnTo>
                <a:lnTo>
                  <a:pt x="53578" y="312540"/>
                </a:lnTo>
                <a:lnTo>
                  <a:pt x="53578" y="303610"/>
                </a:lnTo>
                <a:lnTo>
                  <a:pt x="53578" y="303610"/>
                </a:lnTo>
                <a:lnTo>
                  <a:pt x="62507" y="294680"/>
                </a:lnTo>
                <a:lnTo>
                  <a:pt x="71437" y="294680"/>
                </a:lnTo>
                <a:lnTo>
                  <a:pt x="89296" y="294680"/>
                </a:lnTo>
                <a:lnTo>
                  <a:pt x="107156" y="294680"/>
                </a:lnTo>
                <a:lnTo>
                  <a:pt x="125014" y="294680"/>
                </a:lnTo>
                <a:lnTo>
                  <a:pt x="142874" y="303610"/>
                </a:lnTo>
                <a:lnTo>
                  <a:pt x="160733" y="303610"/>
                </a:lnTo>
                <a:lnTo>
                  <a:pt x="178592" y="303610"/>
                </a:lnTo>
                <a:lnTo>
                  <a:pt x="196452" y="312540"/>
                </a:lnTo>
                <a:lnTo>
                  <a:pt x="214311" y="321469"/>
                </a:lnTo>
                <a:lnTo>
                  <a:pt x="232171" y="330399"/>
                </a:lnTo>
                <a:lnTo>
                  <a:pt x="250030" y="339329"/>
                </a:lnTo>
                <a:lnTo>
                  <a:pt x="267889" y="348258"/>
                </a:lnTo>
                <a:lnTo>
                  <a:pt x="276819" y="357188"/>
                </a:lnTo>
                <a:lnTo>
                  <a:pt x="294678" y="366118"/>
                </a:lnTo>
                <a:lnTo>
                  <a:pt x="303608" y="375047"/>
                </a:lnTo>
                <a:lnTo>
                  <a:pt x="312538" y="383977"/>
                </a:lnTo>
                <a:lnTo>
                  <a:pt x="321467" y="383977"/>
                </a:lnTo>
                <a:lnTo>
                  <a:pt x="330397" y="392907"/>
                </a:lnTo>
                <a:lnTo>
                  <a:pt x="339327" y="401836"/>
                </a:lnTo>
                <a:lnTo>
                  <a:pt x="357186" y="410766"/>
                </a:lnTo>
                <a:lnTo>
                  <a:pt x="357186" y="410766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reeform 96"/>
          <p:cNvSpPr/>
          <p:nvPr/>
        </p:nvSpPr>
        <p:spPr>
          <a:xfrm>
            <a:off x="8251030" y="1687711"/>
            <a:ext cx="285751" cy="732235"/>
          </a:xfrm>
          <a:custGeom>
            <a:avLst/>
            <a:gdLst/>
            <a:ahLst/>
            <a:cxnLst/>
            <a:rect l="0" t="0" r="0" b="0"/>
            <a:pathLst>
              <a:path w="285751" h="732235">
                <a:moveTo>
                  <a:pt x="0" y="8929"/>
                </a:moveTo>
                <a:lnTo>
                  <a:pt x="0" y="0"/>
                </a:lnTo>
                <a:lnTo>
                  <a:pt x="17860" y="0"/>
                </a:lnTo>
                <a:lnTo>
                  <a:pt x="26790" y="0"/>
                </a:lnTo>
                <a:lnTo>
                  <a:pt x="44649" y="0"/>
                </a:lnTo>
                <a:lnTo>
                  <a:pt x="62508" y="8929"/>
                </a:lnTo>
                <a:lnTo>
                  <a:pt x="80368" y="17859"/>
                </a:lnTo>
                <a:lnTo>
                  <a:pt x="98227" y="35718"/>
                </a:lnTo>
                <a:lnTo>
                  <a:pt x="116086" y="44648"/>
                </a:lnTo>
                <a:lnTo>
                  <a:pt x="133946" y="62508"/>
                </a:lnTo>
                <a:lnTo>
                  <a:pt x="142875" y="89297"/>
                </a:lnTo>
                <a:lnTo>
                  <a:pt x="169665" y="116086"/>
                </a:lnTo>
                <a:lnTo>
                  <a:pt x="178594" y="142875"/>
                </a:lnTo>
                <a:lnTo>
                  <a:pt x="196454" y="169664"/>
                </a:lnTo>
                <a:lnTo>
                  <a:pt x="214313" y="196453"/>
                </a:lnTo>
                <a:lnTo>
                  <a:pt x="223243" y="232172"/>
                </a:lnTo>
                <a:lnTo>
                  <a:pt x="241102" y="258961"/>
                </a:lnTo>
                <a:lnTo>
                  <a:pt x="250032" y="294679"/>
                </a:lnTo>
                <a:lnTo>
                  <a:pt x="258961" y="330398"/>
                </a:lnTo>
                <a:lnTo>
                  <a:pt x="267891" y="366117"/>
                </a:lnTo>
                <a:lnTo>
                  <a:pt x="276821" y="401836"/>
                </a:lnTo>
                <a:lnTo>
                  <a:pt x="276821" y="428625"/>
                </a:lnTo>
                <a:lnTo>
                  <a:pt x="285750" y="464343"/>
                </a:lnTo>
                <a:lnTo>
                  <a:pt x="285750" y="500062"/>
                </a:lnTo>
                <a:lnTo>
                  <a:pt x="285750" y="535781"/>
                </a:lnTo>
                <a:lnTo>
                  <a:pt x="285750" y="562570"/>
                </a:lnTo>
                <a:lnTo>
                  <a:pt x="285750" y="589359"/>
                </a:lnTo>
                <a:lnTo>
                  <a:pt x="285750" y="625078"/>
                </a:lnTo>
                <a:lnTo>
                  <a:pt x="276821" y="651867"/>
                </a:lnTo>
                <a:lnTo>
                  <a:pt x="267891" y="678656"/>
                </a:lnTo>
                <a:lnTo>
                  <a:pt x="250032" y="696515"/>
                </a:lnTo>
                <a:lnTo>
                  <a:pt x="232172" y="732234"/>
                </a:lnTo>
                <a:lnTo>
                  <a:pt x="232172" y="732234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reeform 97"/>
          <p:cNvSpPr/>
          <p:nvPr/>
        </p:nvSpPr>
        <p:spPr>
          <a:xfrm>
            <a:off x="6661547" y="1428750"/>
            <a:ext cx="571501" cy="321470"/>
          </a:xfrm>
          <a:custGeom>
            <a:avLst/>
            <a:gdLst/>
            <a:ahLst/>
            <a:cxnLst/>
            <a:rect l="0" t="0" r="0" b="0"/>
            <a:pathLst>
              <a:path w="571501" h="321470">
                <a:moveTo>
                  <a:pt x="8930" y="321469"/>
                </a:moveTo>
                <a:lnTo>
                  <a:pt x="0" y="312539"/>
                </a:lnTo>
                <a:lnTo>
                  <a:pt x="0" y="285750"/>
                </a:lnTo>
                <a:lnTo>
                  <a:pt x="0" y="267890"/>
                </a:lnTo>
                <a:lnTo>
                  <a:pt x="8930" y="241101"/>
                </a:lnTo>
                <a:lnTo>
                  <a:pt x="8930" y="223242"/>
                </a:lnTo>
                <a:lnTo>
                  <a:pt x="17859" y="205383"/>
                </a:lnTo>
                <a:lnTo>
                  <a:pt x="26789" y="187523"/>
                </a:lnTo>
                <a:lnTo>
                  <a:pt x="35719" y="160734"/>
                </a:lnTo>
                <a:lnTo>
                  <a:pt x="53578" y="142875"/>
                </a:lnTo>
                <a:lnTo>
                  <a:pt x="71437" y="125015"/>
                </a:lnTo>
                <a:lnTo>
                  <a:pt x="80367" y="107156"/>
                </a:lnTo>
                <a:lnTo>
                  <a:pt x="98226" y="89297"/>
                </a:lnTo>
                <a:lnTo>
                  <a:pt x="125016" y="71437"/>
                </a:lnTo>
                <a:lnTo>
                  <a:pt x="142875" y="62508"/>
                </a:lnTo>
                <a:lnTo>
                  <a:pt x="160734" y="44648"/>
                </a:lnTo>
                <a:lnTo>
                  <a:pt x="187523" y="35719"/>
                </a:lnTo>
                <a:lnTo>
                  <a:pt x="205383" y="17859"/>
                </a:lnTo>
                <a:lnTo>
                  <a:pt x="232172" y="17859"/>
                </a:lnTo>
                <a:lnTo>
                  <a:pt x="258961" y="8929"/>
                </a:lnTo>
                <a:lnTo>
                  <a:pt x="276820" y="8929"/>
                </a:lnTo>
                <a:lnTo>
                  <a:pt x="303609" y="0"/>
                </a:lnTo>
                <a:lnTo>
                  <a:pt x="330398" y="0"/>
                </a:lnTo>
                <a:lnTo>
                  <a:pt x="357187" y="0"/>
                </a:lnTo>
                <a:lnTo>
                  <a:pt x="375047" y="8929"/>
                </a:lnTo>
                <a:lnTo>
                  <a:pt x="401836" y="17859"/>
                </a:lnTo>
                <a:lnTo>
                  <a:pt x="419695" y="17859"/>
                </a:lnTo>
                <a:lnTo>
                  <a:pt x="437555" y="26789"/>
                </a:lnTo>
                <a:lnTo>
                  <a:pt x="455414" y="44648"/>
                </a:lnTo>
                <a:lnTo>
                  <a:pt x="473273" y="53578"/>
                </a:lnTo>
                <a:lnTo>
                  <a:pt x="491133" y="62508"/>
                </a:lnTo>
                <a:lnTo>
                  <a:pt x="508992" y="80367"/>
                </a:lnTo>
                <a:lnTo>
                  <a:pt x="526851" y="89297"/>
                </a:lnTo>
                <a:lnTo>
                  <a:pt x="535781" y="98226"/>
                </a:lnTo>
                <a:lnTo>
                  <a:pt x="544711" y="116086"/>
                </a:lnTo>
                <a:lnTo>
                  <a:pt x="562570" y="133945"/>
                </a:lnTo>
                <a:lnTo>
                  <a:pt x="571500" y="151804"/>
                </a:lnTo>
                <a:lnTo>
                  <a:pt x="571500" y="151804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reeform 98"/>
          <p:cNvSpPr/>
          <p:nvPr/>
        </p:nvSpPr>
        <p:spPr>
          <a:xfrm>
            <a:off x="7116961" y="1500187"/>
            <a:ext cx="285751" cy="205384"/>
          </a:xfrm>
          <a:custGeom>
            <a:avLst/>
            <a:gdLst/>
            <a:ahLst/>
            <a:cxnLst/>
            <a:rect l="0" t="0" r="0" b="0"/>
            <a:pathLst>
              <a:path w="285751" h="205384">
                <a:moveTo>
                  <a:pt x="0" y="125016"/>
                </a:moveTo>
                <a:lnTo>
                  <a:pt x="0" y="125016"/>
                </a:lnTo>
                <a:lnTo>
                  <a:pt x="8930" y="133946"/>
                </a:lnTo>
                <a:lnTo>
                  <a:pt x="26789" y="142875"/>
                </a:lnTo>
                <a:lnTo>
                  <a:pt x="35719" y="151805"/>
                </a:lnTo>
                <a:lnTo>
                  <a:pt x="44648" y="160735"/>
                </a:lnTo>
                <a:lnTo>
                  <a:pt x="62508" y="169664"/>
                </a:lnTo>
                <a:lnTo>
                  <a:pt x="71437" y="178594"/>
                </a:lnTo>
                <a:lnTo>
                  <a:pt x="89297" y="187524"/>
                </a:lnTo>
                <a:lnTo>
                  <a:pt x="98227" y="187524"/>
                </a:lnTo>
                <a:lnTo>
                  <a:pt x="116086" y="196453"/>
                </a:lnTo>
                <a:lnTo>
                  <a:pt x="125016" y="196453"/>
                </a:lnTo>
                <a:lnTo>
                  <a:pt x="142875" y="205383"/>
                </a:lnTo>
                <a:lnTo>
                  <a:pt x="160734" y="205383"/>
                </a:lnTo>
                <a:lnTo>
                  <a:pt x="169664" y="205383"/>
                </a:lnTo>
                <a:lnTo>
                  <a:pt x="178594" y="205383"/>
                </a:lnTo>
                <a:lnTo>
                  <a:pt x="196453" y="196453"/>
                </a:lnTo>
                <a:lnTo>
                  <a:pt x="205383" y="196453"/>
                </a:lnTo>
                <a:lnTo>
                  <a:pt x="214312" y="187524"/>
                </a:lnTo>
                <a:lnTo>
                  <a:pt x="223242" y="178594"/>
                </a:lnTo>
                <a:lnTo>
                  <a:pt x="232172" y="169664"/>
                </a:lnTo>
                <a:lnTo>
                  <a:pt x="232172" y="160735"/>
                </a:lnTo>
                <a:lnTo>
                  <a:pt x="241102" y="151805"/>
                </a:lnTo>
                <a:lnTo>
                  <a:pt x="241102" y="133946"/>
                </a:lnTo>
                <a:lnTo>
                  <a:pt x="250031" y="125016"/>
                </a:lnTo>
                <a:lnTo>
                  <a:pt x="258961" y="107157"/>
                </a:lnTo>
                <a:lnTo>
                  <a:pt x="258961" y="89297"/>
                </a:lnTo>
                <a:lnTo>
                  <a:pt x="267891" y="80367"/>
                </a:lnTo>
                <a:lnTo>
                  <a:pt x="267891" y="62508"/>
                </a:lnTo>
                <a:lnTo>
                  <a:pt x="267891" y="53578"/>
                </a:lnTo>
                <a:lnTo>
                  <a:pt x="276820" y="35719"/>
                </a:lnTo>
                <a:lnTo>
                  <a:pt x="276820" y="26789"/>
                </a:lnTo>
                <a:lnTo>
                  <a:pt x="285750" y="17860"/>
                </a:lnTo>
                <a:lnTo>
                  <a:pt x="285750" y="0"/>
                </a:lnTo>
                <a:lnTo>
                  <a:pt x="285750" y="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reeform 99"/>
          <p:cNvSpPr/>
          <p:nvPr/>
        </p:nvSpPr>
        <p:spPr>
          <a:xfrm>
            <a:off x="6786563" y="1178719"/>
            <a:ext cx="1187649" cy="482204"/>
          </a:xfrm>
          <a:custGeom>
            <a:avLst/>
            <a:gdLst/>
            <a:ahLst/>
            <a:cxnLst/>
            <a:rect l="0" t="0" r="0" b="0"/>
            <a:pathLst>
              <a:path w="1187649" h="482204">
                <a:moveTo>
                  <a:pt x="26789" y="410765"/>
                </a:moveTo>
                <a:lnTo>
                  <a:pt x="17859" y="401835"/>
                </a:lnTo>
                <a:lnTo>
                  <a:pt x="8929" y="392906"/>
                </a:lnTo>
                <a:lnTo>
                  <a:pt x="0" y="383976"/>
                </a:lnTo>
                <a:lnTo>
                  <a:pt x="0" y="375046"/>
                </a:lnTo>
                <a:lnTo>
                  <a:pt x="0" y="357187"/>
                </a:lnTo>
                <a:lnTo>
                  <a:pt x="0" y="339328"/>
                </a:lnTo>
                <a:lnTo>
                  <a:pt x="8929" y="321468"/>
                </a:lnTo>
                <a:lnTo>
                  <a:pt x="17859" y="312539"/>
                </a:lnTo>
                <a:lnTo>
                  <a:pt x="26789" y="294679"/>
                </a:lnTo>
                <a:lnTo>
                  <a:pt x="35718" y="267890"/>
                </a:lnTo>
                <a:lnTo>
                  <a:pt x="44648" y="250031"/>
                </a:lnTo>
                <a:lnTo>
                  <a:pt x="62507" y="232171"/>
                </a:lnTo>
                <a:lnTo>
                  <a:pt x="80367" y="214312"/>
                </a:lnTo>
                <a:lnTo>
                  <a:pt x="98226" y="196453"/>
                </a:lnTo>
                <a:lnTo>
                  <a:pt x="116085" y="169664"/>
                </a:lnTo>
                <a:lnTo>
                  <a:pt x="133945" y="151804"/>
                </a:lnTo>
                <a:lnTo>
                  <a:pt x="151804" y="133945"/>
                </a:lnTo>
                <a:lnTo>
                  <a:pt x="178593" y="116086"/>
                </a:lnTo>
                <a:lnTo>
                  <a:pt x="205382" y="98226"/>
                </a:lnTo>
                <a:lnTo>
                  <a:pt x="232171" y="80367"/>
                </a:lnTo>
                <a:lnTo>
                  <a:pt x="258960" y="62508"/>
                </a:lnTo>
                <a:lnTo>
                  <a:pt x="294679" y="53578"/>
                </a:lnTo>
                <a:lnTo>
                  <a:pt x="321468" y="35718"/>
                </a:lnTo>
                <a:lnTo>
                  <a:pt x="357187" y="26789"/>
                </a:lnTo>
                <a:lnTo>
                  <a:pt x="392906" y="17859"/>
                </a:lnTo>
                <a:lnTo>
                  <a:pt x="428625" y="8929"/>
                </a:lnTo>
                <a:lnTo>
                  <a:pt x="464343" y="8929"/>
                </a:lnTo>
                <a:lnTo>
                  <a:pt x="508992" y="0"/>
                </a:lnTo>
                <a:lnTo>
                  <a:pt x="544710" y="0"/>
                </a:lnTo>
                <a:lnTo>
                  <a:pt x="580429" y="0"/>
                </a:lnTo>
                <a:lnTo>
                  <a:pt x="625078" y="0"/>
                </a:lnTo>
                <a:lnTo>
                  <a:pt x="660796" y="17859"/>
                </a:lnTo>
                <a:lnTo>
                  <a:pt x="696515" y="17859"/>
                </a:lnTo>
                <a:lnTo>
                  <a:pt x="732234" y="26789"/>
                </a:lnTo>
                <a:lnTo>
                  <a:pt x="767953" y="44648"/>
                </a:lnTo>
                <a:lnTo>
                  <a:pt x="803671" y="53578"/>
                </a:lnTo>
                <a:lnTo>
                  <a:pt x="839390" y="71437"/>
                </a:lnTo>
                <a:lnTo>
                  <a:pt x="875109" y="89297"/>
                </a:lnTo>
                <a:lnTo>
                  <a:pt x="901898" y="107156"/>
                </a:lnTo>
                <a:lnTo>
                  <a:pt x="937617" y="133945"/>
                </a:lnTo>
                <a:lnTo>
                  <a:pt x="964406" y="160734"/>
                </a:lnTo>
                <a:lnTo>
                  <a:pt x="991195" y="178594"/>
                </a:lnTo>
                <a:lnTo>
                  <a:pt x="1009054" y="196453"/>
                </a:lnTo>
                <a:lnTo>
                  <a:pt x="1026914" y="223242"/>
                </a:lnTo>
                <a:lnTo>
                  <a:pt x="1053703" y="250031"/>
                </a:lnTo>
                <a:lnTo>
                  <a:pt x="1071562" y="276820"/>
                </a:lnTo>
                <a:lnTo>
                  <a:pt x="1089421" y="303609"/>
                </a:lnTo>
                <a:lnTo>
                  <a:pt x="1098351" y="330398"/>
                </a:lnTo>
                <a:lnTo>
                  <a:pt x="1116210" y="357187"/>
                </a:lnTo>
                <a:lnTo>
                  <a:pt x="1134070" y="383976"/>
                </a:lnTo>
                <a:lnTo>
                  <a:pt x="1143000" y="401835"/>
                </a:lnTo>
                <a:lnTo>
                  <a:pt x="1160859" y="428625"/>
                </a:lnTo>
                <a:lnTo>
                  <a:pt x="1169789" y="446484"/>
                </a:lnTo>
                <a:lnTo>
                  <a:pt x="1187648" y="482203"/>
                </a:lnTo>
                <a:lnTo>
                  <a:pt x="1187648" y="482203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Freeform 100"/>
          <p:cNvSpPr/>
          <p:nvPr/>
        </p:nvSpPr>
        <p:spPr>
          <a:xfrm>
            <a:off x="7786688" y="1598414"/>
            <a:ext cx="410765" cy="178595"/>
          </a:xfrm>
          <a:custGeom>
            <a:avLst/>
            <a:gdLst/>
            <a:ahLst/>
            <a:cxnLst/>
            <a:rect l="0" t="0" r="0" b="0"/>
            <a:pathLst>
              <a:path w="410765" h="178595">
                <a:moveTo>
                  <a:pt x="0" y="44648"/>
                </a:moveTo>
                <a:lnTo>
                  <a:pt x="0" y="35719"/>
                </a:lnTo>
                <a:lnTo>
                  <a:pt x="8929" y="35719"/>
                </a:lnTo>
                <a:lnTo>
                  <a:pt x="8929" y="35719"/>
                </a:lnTo>
                <a:lnTo>
                  <a:pt x="17859" y="35719"/>
                </a:lnTo>
                <a:lnTo>
                  <a:pt x="26789" y="35719"/>
                </a:lnTo>
                <a:lnTo>
                  <a:pt x="35718" y="35719"/>
                </a:lnTo>
                <a:lnTo>
                  <a:pt x="53578" y="44648"/>
                </a:lnTo>
                <a:lnTo>
                  <a:pt x="71437" y="53578"/>
                </a:lnTo>
                <a:lnTo>
                  <a:pt x="80367" y="53578"/>
                </a:lnTo>
                <a:lnTo>
                  <a:pt x="98226" y="62508"/>
                </a:lnTo>
                <a:lnTo>
                  <a:pt x="116085" y="80367"/>
                </a:lnTo>
                <a:lnTo>
                  <a:pt x="133945" y="89297"/>
                </a:lnTo>
                <a:lnTo>
                  <a:pt x="151804" y="98226"/>
                </a:lnTo>
                <a:lnTo>
                  <a:pt x="169664" y="107156"/>
                </a:lnTo>
                <a:lnTo>
                  <a:pt x="187523" y="116086"/>
                </a:lnTo>
                <a:lnTo>
                  <a:pt x="214312" y="133945"/>
                </a:lnTo>
                <a:lnTo>
                  <a:pt x="232171" y="142875"/>
                </a:lnTo>
                <a:lnTo>
                  <a:pt x="241101" y="151805"/>
                </a:lnTo>
                <a:lnTo>
                  <a:pt x="258960" y="160734"/>
                </a:lnTo>
                <a:lnTo>
                  <a:pt x="276820" y="169664"/>
                </a:lnTo>
                <a:lnTo>
                  <a:pt x="285750" y="169664"/>
                </a:lnTo>
                <a:lnTo>
                  <a:pt x="294679" y="169664"/>
                </a:lnTo>
                <a:lnTo>
                  <a:pt x="303609" y="178594"/>
                </a:lnTo>
                <a:lnTo>
                  <a:pt x="303609" y="178594"/>
                </a:lnTo>
                <a:lnTo>
                  <a:pt x="312539" y="178594"/>
                </a:lnTo>
                <a:lnTo>
                  <a:pt x="312539" y="178594"/>
                </a:lnTo>
                <a:lnTo>
                  <a:pt x="321468" y="169664"/>
                </a:lnTo>
                <a:lnTo>
                  <a:pt x="321468" y="169664"/>
                </a:lnTo>
                <a:lnTo>
                  <a:pt x="330398" y="160734"/>
                </a:lnTo>
                <a:lnTo>
                  <a:pt x="330398" y="151805"/>
                </a:lnTo>
                <a:lnTo>
                  <a:pt x="339328" y="142875"/>
                </a:lnTo>
                <a:lnTo>
                  <a:pt x="339328" y="125015"/>
                </a:lnTo>
                <a:lnTo>
                  <a:pt x="339328" y="116086"/>
                </a:lnTo>
                <a:lnTo>
                  <a:pt x="348257" y="98226"/>
                </a:lnTo>
                <a:lnTo>
                  <a:pt x="357187" y="80367"/>
                </a:lnTo>
                <a:lnTo>
                  <a:pt x="357187" y="71437"/>
                </a:lnTo>
                <a:lnTo>
                  <a:pt x="366117" y="53578"/>
                </a:lnTo>
                <a:lnTo>
                  <a:pt x="375046" y="44648"/>
                </a:lnTo>
                <a:lnTo>
                  <a:pt x="383976" y="26789"/>
                </a:lnTo>
                <a:lnTo>
                  <a:pt x="392906" y="17859"/>
                </a:lnTo>
                <a:lnTo>
                  <a:pt x="401835" y="8930"/>
                </a:lnTo>
                <a:lnTo>
                  <a:pt x="410764" y="0"/>
                </a:lnTo>
                <a:lnTo>
                  <a:pt x="410764" y="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reeform 101"/>
          <p:cNvSpPr/>
          <p:nvPr/>
        </p:nvSpPr>
        <p:spPr>
          <a:xfrm>
            <a:off x="2098477" y="4080867"/>
            <a:ext cx="267891" cy="437555"/>
          </a:xfrm>
          <a:custGeom>
            <a:avLst/>
            <a:gdLst/>
            <a:ahLst/>
            <a:cxnLst/>
            <a:rect l="0" t="0" r="0" b="0"/>
            <a:pathLst>
              <a:path w="267891" h="437555">
                <a:moveTo>
                  <a:pt x="232171" y="26789"/>
                </a:moveTo>
                <a:lnTo>
                  <a:pt x="232171" y="17859"/>
                </a:lnTo>
                <a:lnTo>
                  <a:pt x="223242" y="17859"/>
                </a:lnTo>
                <a:lnTo>
                  <a:pt x="223242" y="17859"/>
                </a:lnTo>
                <a:lnTo>
                  <a:pt x="214312" y="8929"/>
                </a:lnTo>
                <a:lnTo>
                  <a:pt x="205382" y="8929"/>
                </a:lnTo>
                <a:lnTo>
                  <a:pt x="196453" y="8929"/>
                </a:lnTo>
                <a:lnTo>
                  <a:pt x="187523" y="8929"/>
                </a:lnTo>
                <a:lnTo>
                  <a:pt x="178593" y="0"/>
                </a:lnTo>
                <a:lnTo>
                  <a:pt x="160734" y="0"/>
                </a:lnTo>
                <a:lnTo>
                  <a:pt x="151804" y="0"/>
                </a:lnTo>
                <a:lnTo>
                  <a:pt x="133945" y="0"/>
                </a:lnTo>
                <a:lnTo>
                  <a:pt x="125015" y="0"/>
                </a:lnTo>
                <a:lnTo>
                  <a:pt x="107156" y="0"/>
                </a:lnTo>
                <a:lnTo>
                  <a:pt x="98226" y="0"/>
                </a:lnTo>
                <a:lnTo>
                  <a:pt x="80367" y="8929"/>
                </a:lnTo>
                <a:lnTo>
                  <a:pt x="71437" y="8929"/>
                </a:lnTo>
                <a:lnTo>
                  <a:pt x="53578" y="17859"/>
                </a:lnTo>
                <a:lnTo>
                  <a:pt x="44648" y="17859"/>
                </a:lnTo>
                <a:lnTo>
                  <a:pt x="35718" y="17859"/>
                </a:lnTo>
                <a:lnTo>
                  <a:pt x="26789" y="26789"/>
                </a:lnTo>
                <a:lnTo>
                  <a:pt x="17859" y="35719"/>
                </a:lnTo>
                <a:lnTo>
                  <a:pt x="8929" y="44648"/>
                </a:lnTo>
                <a:lnTo>
                  <a:pt x="8929" y="53578"/>
                </a:lnTo>
                <a:lnTo>
                  <a:pt x="0" y="62508"/>
                </a:lnTo>
                <a:lnTo>
                  <a:pt x="0" y="71437"/>
                </a:lnTo>
                <a:lnTo>
                  <a:pt x="0" y="80367"/>
                </a:lnTo>
                <a:lnTo>
                  <a:pt x="0" y="89297"/>
                </a:lnTo>
                <a:lnTo>
                  <a:pt x="0" y="98226"/>
                </a:lnTo>
                <a:lnTo>
                  <a:pt x="8929" y="116086"/>
                </a:lnTo>
                <a:lnTo>
                  <a:pt x="8929" y="125015"/>
                </a:lnTo>
                <a:lnTo>
                  <a:pt x="17859" y="142875"/>
                </a:lnTo>
                <a:lnTo>
                  <a:pt x="26789" y="151804"/>
                </a:lnTo>
                <a:lnTo>
                  <a:pt x="35718" y="169664"/>
                </a:lnTo>
                <a:lnTo>
                  <a:pt x="53578" y="187523"/>
                </a:lnTo>
                <a:lnTo>
                  <a:pt x="62507" y="196453"/>
                </a:lnTo>
                <a:lnTo>
                  <a:pt x="80367" y="214312"/>
                </a:lnTo>
                <a:lnTo>
                  <a:pt x="89296" y="232172"/>
                </a:lnTo>
                <a:lnTo>
                  <a:pt x="98226" y="250031"/>
                </a:lnTo>
                <a:lnTo>
                  <a:pt x="116086" y="258961"/>
                </a:lnTo>
                <a:lnTo>
                  <a:pt x="125015" y="276820"/>
                </a:lnTo>
                <a:lnTo>
                  <a:pt x="133945" y="294679"/>
                </a:lnTo>
                <a:lnTo>
                  <a:pt x="142875" y="312539"/>
                </a:lnTo>
                <a:lnTo>
                  <a:pt x="151804" y="321469"/>
                </a:lnTo>
                <a:lnTo>
                  <a:pt x="151804" y="339328"/>
                </a:lnTo>
                <a:lnTo>
                  <a:pt x="160734" y="348258"/>
                </a:lnTo>
                <a:lnTo>
                  <a:pt x="160734" y="366117"/>
                </a:lnTo>
                <a:lnTo>
                  <a:pt x="169664" y="375047"/>
                </a:lnTo>
                <a:lnTo>
                  <a:pt x="169664" y="392906"/>
                </a:lnTo>
                <a:lnTo>
                  <a:pt x="169664" y="392906"/>
                </a:lnTo>
                <a:lnTo>
                  <a:pt x="169664" y="401836"/>
                </a:lnTo>
                <a:lnTo>
                  <a:pt x="160734" y="410765"/>
                </a:lnTo>
                <a:lnTo>
                  <a:pt x="160734" y="419695"/>
                </a:lnTo>
                <a:lnTo>
                  <a:pt x="160734" y="428625"/>
                </a:lnTo>
                <a:lnTo>
                  <a:pt x="151804" y="428625"/>
                </a:lnTo>
                <a:lnTo>
                  <a:pt x="142875" y="428625"/>
                </a:lnTo>
                <a:lnTo>
                  <a:pt x="142875" y="437554"/>
                </a:lnTo>
                <a:lnTo>
                  <a:pt x="133945" y="437554"/>
                </a:lnTo>
                <a:lnTo>
                  <a:pt x="125015" y="428625"/>
                </a:lnTo>
                <a:lnTo>
                  <a:pt x="116086" y="428625"/>
                </a:lnTo>
                <a:lnTo>
                  <a:pt x="98226" y="428625"/>
                </a:lnTo>
                <a:lnTo>
                  <a:pt x="89296" y="419695"/>
                </a:lnTo>
                <a:lnTo>
                  <a:pt x="80367" y="410765"/>
                </a:lnTo>
                <a:lnTo>
                  <a:pt x="71437" y="410765"/>
                </a:lnTo>
                <a:lnTo>
                  <a:pt x="53578" y="401836"/>
                </a:lnTo>
                <a:lnTo>
                  <a:pt x="44648" y="392906"/>
                </a:lnTo>
                <a:lnTo>
                  <a:pt x="35718" y="383976"/>
                </a:lnTo>
                <a:lnTo>
                  <a:pt x="26789" y="375047"/>
                </a:lnTo>
                <a:lnTo>
                  <a:pt x="26789" y="366117"/>
                </a:lnTo>
                <a:lnTo>
                  <a:pt x="17859" y="348258"/>
                </a:lnTo>
                <a:lnTo>
                  <a:pt x="8929" y="339328"/>
                </a:lnTo>
                <a:lnTo>
                  <a:pt x="8929" y="330398"/>
                </a:lnTo>
                <a:lnTo>
                  <a:pt x="8929" y="312539"/>
                </a:lnTo>
                <a:lnTo>
                  <a:pt x="8929" y="303609"/>
                </a:lnTo>
                <a:lnTo>
                  <a:pt x="8929" y="285750"/>
                </a:lnTo>
                <a:lnTo>
                  <a:pt x="8929" y="276820"/>
                </a:lnTo>
                <a:lnTo>
                  <a:pt x="17859" y="258961"/>
                </a:lnTo>
                <a:lnTo>
                  <a:pt x="17859" y="250031"/>
                </a:lnTo>
                <a:lnTo>
                  <a:pt x="26789" y="232172"/>
                </a:lnTo>
                <a:lnTo>
                  <a:pt x="35718" y="223242"/>
                </a:lnTo>
                <a:lnTo>
                  <a:pt x="44648" y="205383"/>
                </a:lnTo>
                <a:lnTo>
                  <a:pt x="53578" y="196453"/>
                </a:lnTo>
                <a:lnTo>
                  <a:pt x="62507" y="178594"/>
                </a:lnTo>
                <a:lnTo>
                  <a:pt x="80367" y="169664"/>
                </a:lnTo>
                <a:lnTo>
                  <a:pt x="89296" y="160734"/>
                </a:lnTo>
                <a:lnTo>
                  <a:pt x="107156" y="142875"/>
                </a:lnTo>
                <a:lnTo>
                  <a:pt x="116086" y="133945"/>
                </a:lnTo>
                <a:lnTo>
                  <a:pt x="133945" y="125015"/>
                </a:lnTo>
                <a:lnTo>
                  <a:pt x="142875" y="107156"/>
                </a:lnTo>
                <a:lnTo>
                  <a:pt x="160734" y="98226"/>
                </a:lnTo>
                <a:lnTo>
                  <a:pt x="169664" y="89297"/>
                </a:lnTo>
                <a:lnTo>
                  <a:pt x="187523" y="80367"/>
                </a:lnTo>
                <a:lnTo>
                  <a:pt x="196453" y="71437"/>
                </a:lnTo>
                <a:lnTo>
                  <a:pt x="205382" y="62508"/>
                </a:lnTo>
                <a:lnTo>
                  <a:pt x="214312" y="53578"/>
                </a:lnTo>
                <a:lnTo>
                  <a:pt x="223242" y="44648"/>
                </a:lnTo>
                <a:lnTo>
                  <a:pt x="232171" y="44648"/>
                </a:lnTo>
                <a:lnTo>
                  <a:pt x="241101" y="35719"/>
                </a:lnTo>
                <a:lnTo>
                  <a:pt x="250031" y="26789"/>
                </a:lnTo>
                <a:lnTo>
                  <a:pt x="250031" y="26789"/>
                </a:lnTo>
                <a:lnTo>
                  <a:pt x="258961" y="17859"/>
                </a:lnTo>
                <a:lnTo>
                  <a:pt x="258961" y="17859"/>
                </a:lnTo>
                <a:lnTo>
                  <a:pt x="258961" y="17859"/>
                </a:lnTo>
                <a:lnTo>
                  <a:pt x="267890" y="17859"/>
                </a:lnTo>
                <a:lnTo>
                  <a:pt x="267890" y="8929"/>
                </a:lnTo>
                <a:lnTo>
                  <a:pt x="267890" y="8929"/>
                </a:lnTo>
                <a:lnTo>
                  <a:pt x="267890" y="8929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reeform 102"/>
          <p:cNvSpPr/>
          <p:nvPr/>
        </p:nvSpPr>
        <p:spPr>
          <a:xfrm>
            <a:off x="2330648" y="4027289"/>
            <a:ext cx="312541" cy="705446"/>
          </a:xfrm>
          <a:custGeom>
            <a:avLst/>
            <a:gdLst/>
            <a:ahLst/>
            <a:cxnLst/>
            <a:rect l="0" t="0" r="0" b="0"/>
            <a:pathLst>
              <a:path w="312541" h="705446">
                <a:moveTo>
                  <a:pt x="232172" y="0"/>
                </a:moveTo>
                <a:lnTo>
                  <a:pt x="232172" y="0"/>
                </a:lnTo>
                <a:lnTo>
                  <a:pt x="232172" y="0"/>
                </a:lnTo>
                <a:lnTo>
                  <a:pt x="232172" y="0"/>
                </a:lnTo>
                <a:lnTo>
                  <a:pt x="223243" y="0"/>
                </a:lnTo>
                <a:lnTo>
                  <a:pt x="223243" y="8929"/>
                </a:lnTo>
                <a:lnTo>
                  <a:pt x="214313" y="8929"/>
                </a:lnTo>
                <a:lnTo>
                  <a:pt x="205383" y="17859"/>
                </a:lnTo>
                <a:lnTo>
                  <a:pt x="196454" y="17859"/>
                </a:lnTo>
                <a:lnTo>
                  <a:pt x="187524" y="26789"/>
                </a:lnTo>
                <a:lnTo>
                  <a:pt x="178594" y="26789"/>
                </a:lnTo>
                <a:lnTo>
                  <a:pt x="169665" y="35718"/>
                </a:lnTo>
                <a:lnTo>
                  <a:pt x="160735" y="44648"/>
                </a:lnTo>
                <a:lnTo>
                  <a:pt x="151805" y="53578"/>
                </a:lnTo>
                <a:lnTo>
                  <a:pt x="142875" y="62507"/>
                </a:lnTo>
                <a:lnTo>
                  <a:pt x="125016" y="80367"/>
                </a:lnTo>
                <a:lnTo>
                  <a:pt x="116086" y="89297"/>
                </a:lnTo>
                <a:lnTo>
                  <a:pt x="107157" y="107156"/>
                </a:lnTo>
                <a:lnTo>
                  <a:pt x="98227" y="116086"/>
                </a:lnTo>
                <a:lnTo>
                  <a:pt x="80368" y="133945"/>
                </a:lnTo>
                <a:lnTo>
                  <a:pt x="71438" y="151804"/>
                </a:lnTo>
                <a:lnTo>
                  <a:pt x="62508" y="169664"/>
                </a:lnTo>
                <a:lnTo>
                  <a:pt x="53579" y="187523"/>
                </a:lnTo>
                <a:lnTo>
                  <a:pt x="44649" y="205382"/>
                </a:lnTo>
                <a:lnTo>
                  <a:pt x="35719" y="232172"/>
                </a:lnTo>
                <a:lnTo>
                  <a:pt x="26790" y="250031"/>
                </a:lnTo>
                <a:lnTo>
                  <a:pt x="26790" y="267890"/>
                </a:lnTo>
                <a:lnTo>
                  <a:pt x="17860" y="294679"/>
                </a:lnTo>
                <a:lnTo>
                  <a:pt x="8930" y="312539"/>
                </a:lnTo>
                <a:lnTo>
                  <a:pt x="8930" y="339328"/>
                </a:lnTo>
                <a:lnTo>
                  <a:pt x="8930" y="357187"/>
                </a:lnTo>
                <a:lnTo>
                  <a:pt x="0" y="375047"/>
                </a:lnTo>
                <a:lnTo>
                  <a:pt x="0" y="401836"/>
                </a:lnTo>
                <a:lnTo>
                  <a:pt x="0" y="419695"/>
                </a:lnTo>
                <a:lnTo>
                  <a:pt x="0" y="446484"/>
                </a:lnTo>
                <a:lnTo>
                  <a:pt x="8930" y="464343"/>
                </a:lnTo>
                <a:lnTo>
                  <a:pt x="17860" y="482203"/>
                </a:lnTo>
                <a:lnTo>
                  <a:pt x="17860" y="500062"/>
                </a:lnTo>
                <a:lnTo>
                  <a:pt x="26790" y="526851"/>
                </a:lnTo>
                <a:lnTo>
                  <a:pt x="35719" y="544711"/>
                </a:lnTo>
                <a:lnTo>
                  <a:pt x="44649" y="562570"/>
                </a:lnTo>
                <a:lnTo>
                  <a:pt x="62508" y="571500"/>
                </a:lnTo>
                <a:lnTo>
                  <a:pt x="71438" y="589359"/>
                </a:lnTo>
                <a:lnTo>
                  <a:pt x="89297" y="607218"/>
                </a:lnTo>
                <a:lnTo>
                  <a:pt x="98227" y="616148"/>
                </a:lnTo>
                <a:lnTo>
                  <a:pt x="116086" y="634007"/>
                </a:lnTo>
                <a:lnTo>
                  <a:pt x="125016" y="642937"/>
                </a:lnTo>
                <a:lnTo>
                  <a:pt x="142875" y="651867"/>
                </a:lnTo>
                <a:lnTo>
                  <a:pt x="160735" y="660797"/>
                </a:lnTo>
                <a:lnTo>
                  <a:pt x="169665" y="669726"/>
                </a:lnTo>
                <a:lnTo>
                  <a:pt x="187524" y="678656"/>
                </a:lnTo>
                <a:lnTo>
                  <a:pt x="205383" y="687586"/>
                </a:lnTo>
                <a:lnTo>
                  <a:pt x="223243" y="696515"/>
                </a:lnTo>
                <a:lnTo>
                  <a:pt x="232172" y="696515"/>
                </a:lnTo>
                <a:lnTo>
                  <a:pt x="250032" y="705445"/>
                </a:lnTo>
                <a:lnTo>
                  <a:pt x="258961" y="705445"/>
                </a:lnTo>
                <a:lnTo>
                  <a:pt x="276821" y="705445"/>
                </a:lnTo>
                <a:lnTo>
                  <a:pt x="285750" y="705445"/>
                </a:lnTo>
                <a:lnTo>
                  <a:pt x="285750" y="705445"/>
                </a:lnTo>
                <a:lnTo>
                  <a:pt x="294680" y="705445"/>
                </a:lnTo>
                <a:lnTo>
                  <a:pt x="294680" y="696515"/>
                </a:lnTo>
                <a:lnTo>
                  <a:pt x="303610" y="696515"/>
                </a:lnTo>
                <a:lnTo>
                  <a:pt x="303610" y="696515"/>
                </a:lnTo>
                <a:lnTo>
                  <a:pt x="303610" y="696515"/>
                </a:lnTo>
                <a:lnTo>
                  <a:pt x="312540" y="687586"/>
                </a:lnTo>
                <a:lnTo>
                  <a:pt x="312540" y="687586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reeform 103"/>
          <p:cNvSpPr/>
          <p:nvPr/>
        </p:nvSpPr>
        <p:spPr>
          <a:xfrm>
            <a:off x="2464594" y="4143375"/>
            <a:ext cx="133946" cy="428626"/>
          </a:xfrm>
          <a:custGeom>
            <a:avLst/>
            <a:gdLst/>
            <a:ahLst/>
            <a:cxnLst/>
            <a:rect l="0" t="0" r="0" b="0"/>
            <a:pathLst>
              <a:path w="133946" h="428626">
                <a:moveTo>
                  <a:pt x="133945" y="0"/>
                </a:moveTo>
                <a:lnTo>
                  <a:pt x="133945" y="0"/>
                </a:lnTo>
                <a:lnTo>
                  <a:pt x="133945" y="0"/>
                </a:lnTo>
                <a:lnTo>
                  <a:pt x="133945" y="0"/>
                </a:lnTo>
                <a:lnTo>
                  <a:pt x="133945" y="0"/>
                </a:lnTo>
                <a:lnTo>
                  <a:pt x="133945" y="8929"/>
                </a:lnTo>
                <a:lnTo>
                  <a:pt x="133945" y="17859"/>
                </a:lnTo>
                <a:lnTo>
                  <a:pt x="133945" y="17859"/>
                </a:lnTo>
                <a:lnTo>
                  <a:pt x="133945" y="26789"/>
                </a:lnTo>
                <a:lnTo>
                  <a:pt x="133945" y="35718"/>
                </a:lnTo>
                <a:lnTo>
                  <a:pt x="133945" y="53578"/>
                </a:lnTo>
                <a:lnTo>
                  <a:pt x="133945" y="62507"/>
                </a:lnTo>
                <a:lnTo>
                  <a:pt x="125015" y="80367"/>
                </a:lnTo>
                <a:lnTo>
                  <a:pt x="125015" y="98226"/>
                </a:lnTo>
                <a:lnTo>
                  <a:pt x="116086" y="116086"/>
                </a:lnTo>
                <a:lnTo>
                  <a:pt x="107156" y="142875"/>
                </a:lnTo>
                <a:lnTo>
                  <a:pt x="107156" y="160734"/>
                </a:lnTo>
                <a:lnTo>
                  <a:pt x="98226" y="178593"/>
                </a:lnTo>
                <a:lnTo>
                  <a:pt x="89297" y="205382"/>
                </a:lnTo>
                <a:lnTo>
                  <a:pt x="80367" y="232171"/>
                </a:lnTo>
                <a:lnTo>
                  <a:pt x="62508" y="250031"/>
                </a:lnTo>
                <a:lnTo>
                  <a:pt x="53578" y="276820"/>
                </a:lnTo>
                <a:lnTo>
                  <a:pt x="44648" y="294679"/>
                </a:lnTo>
                <a:lnTo>
                  <a:pt x="35719" y="321468"/>
                </a:lnTo>
                <a:lnTo>
                  <a:pt x="26789" y="339328"/>
                </a:lnTo>
                <a:lnTo>
                  <a:pt x="17859" y="357187"/>
                </a:lnTo>
                <a:lnTo>
                  <a:pt x="8929" y="375046"/>
                </a:lnTo>
                <a:lnTo>
                  <a:pt x="8929" y="383976"/>
                </a:lnTo>
                <a:lnTo>
                  <a:pt x="8929" y="401836"/>
                </a:lnTo>
                <a:lnTo>
                  <a:pt x="0" y="410765"/>
                </a:lnTo>
                <a:lnTo>
                  <a:pt x="0" y="410765"/>
                </a:lnTo>
                <a:lnTo>
                  <a:pt x="0" y="428625"/>
                </a:lnTo>
                <a:lnTo>
                  <a:pt x="0" y="428625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 104"/>
          <p:cNvSpPr/>
          <p:nvPr/>
        </p:nvSpPr>
        <p:spPr>
          <a:xfrm>
            <a:off x="2437805" y="4241601"/>
            <a:ext cx="169665" cy="232173"/>
          </a:xfrm>
          <a:custGeom>
            <a:avLst/>
            <a:gdLst/>
            <a:ahLst/>
            <a:cxnLst/>
            <a:rect l="0" t="0" r="0" b="0"/>
            <a:pathLst>
              <a:path w="169665" h="232173">
                <a:moveTo>
                  <a:pt x="8929" y="893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29" y="0"/>
                </a:lnTo>
                <a:lnTo>
                  <a:pt x="8929" y="0"/>
                </a:lnTo>
                <a:lnTo>
                  <a:pt x="8929" y="8930"/>
                </a:lnTo>
                <a:lnTo>
                  <a:pt x="17859" y="8930"/>
                </a:lnTo>
                <a:lnTo>
                  <a:pt x="26789" y="17860"/>
                </a:lnTo>
                <a:lnTo>
                  <a:pt x="35718" y="26789"/>
                </a:lnTo>
                <a:lnTo>
                  <a:pt x="44648" y="35719"/>
                </a:lnTo>
                <a:lnTo>
                  <a:pt x="53578" y="44649"/>
                </a:lnTo>
                <a:lnTo>
                  <a:pt x="62508" y="62508"/>
                </a:lnTo>
                <a:lnTo>
                  <a:pt x="71437" y="71438"/>
                </a:lnTo>
                <a:lnTo>
                  <a:pt x="89297" y="89297"/>
                </a:lnTo>
                <a:lnTo>
                  <a:pt x="98226" y="107156"/>
                </a:lnTo>
                <a:lnTo>
                  <a:pt x="107156" y="125016"/>
                </a:lnTo>
                <a:lnTo>
                  <a:pt x="125015" y="142875"/>
                </a:lnTo>
                <a:lnTo>
                  <a:pt x="133945" y="151805"/>
                </a:lnTo>
                <a:lnTo>
                  <a:pt x="142875" y="169664"/>
                </a:lnTo>
                <a:lnTo>
                  <a:pt x="151804" y="187524"/>
                </a:lnTo>
                <a:lnTo>
                  <a:pt x="151804" y="205383"/>
                </a:lnTo>
                <a:lnTo>
                  <a:pt x="169664" y="232172"/>
                </a:lnTo>
                <a:lnTo>
                  <a:pt x="169664" y="232172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reeform 105"/>
          <p:cNvSpPr/>
          <p:nvPr/>
        </p:nvSpPr>
        <p:spPr>
          <a:xfrm>
            <a:off x="2634258" y="3982640"/>
            <a:ext cx="214313" cy="267892"/>
          </a:xfrm>
          <a:custGeom>
            <a:avLst/>
            <a:gdLst/>
            <a:ahLst/>
            <a:cxnLst/>
            <a:rect l="0" t="0" r="0" b="0"/>
            <a:pathLst>
              <a:path w="214313" h="267892">
                <a:moveTo>
                  <a:pt x="0" y="35719"/>
                </a:moveTo>
                <a:lnTo>
                  <a:pt x="0" y="26789"/>
                </a:lnTo>
                <a:lnTo>
                  <a:pt x="8930" y="17860"/>
                </a:lnTo>
                <a:lnTo>
                  <a:pt x="8930" y="8930"/>
                </a:lnTo>
                <a:lnTo>
                  <a:pt x="17859" y="8930"/>
                </a:lnTo>
                <a:lnTo>
                  <a:pt x="26789" y="0"/>
                </a:lnTo>
                <a:lnTo>
                  <a:pt x="35719" y="0"/>
                </a:lnTo>
                <a:lnTo>
                  <a:pt x="35719" y="0"/>
                </a:lnTo>
                <a:lnTo>
                  <a:pt x="44648" y="0"/>
                </a:lnTo>
                <a:lnTo>
                  <a:pt x="62508" y="0"/>
                </a:lnTo>
                <a:lnTo>
                  <a:pt x="71437" y="0"/>
                </a:lnTo>
                <a:lnTo>
                  <a:pt x="80367" y="8930"/>
                </a:lnTo>
                <a:lnTo>
                  <a:pt x="89297" y="8930"/>
                </a:lnTo>
                <a:lnTo>
                  <a:pt x="98226" y="8930"/>
                </a:lnTo>
                <a:lnTo>
                  <a:pt x="116086" y="17860"/>
                </a:lnTo>
                <a:lnTo>
                  <a:pt x="125015" y="26789"/>
                </a:lnTo>
                <a:lnTo>
                  <a:pt x="133945" y="35719"/>
                </a:lnTo>
                <a:lnTo>
                  <a:pt x="142875" y="53578"/>
                </a:lnTo>
                <a:lnTo>
                  <a:pt x="142875" y="62508"/>
                </a:lnTo>
                <a:lnTo>
                  <a:pt x="142875" y="80367"/>
                </a:lnTo>
                <a:lnTo>
                  <a:pt x="142875" y="89297"/>
                </a:lnTo>
                <a:lnTo>
                  <a:pt x="142875" y="107156"/>
                </a:lnTo>
                <a:lnTo>
                  <a:pt x="133945" y="116086"/>
                </a:lnTo>
                <a:lnTo>
                  <a:pt x="125015" y="133946"/>
                </a:lnTo>
                <a:lnTo>
                  <a:pt x="116086" y="142875"/>
                </a:lnTo>
                <a:lnTo>
                  <a:pt x="107156" y="160735"/>
                </a:lnTo>
                <a:lnTo>
                  <a:pt x="98226" y="169664"/>
                </a:lnTo>
                <a:lnTo>
                  <a:pt x="89297" y="178594"/>
                </a:lnTo>
                <a:lnTo>
                  <a:pt x="80367" y="187524"/>
                </a:lnTo>
                <a:lnTo>
                  <a:pt x="71437" y="187524"/>
                </a:lnTo>
                <a:lnTo>
                  <a:pt x="62508" y="196453"/>
                </a:lnTo>
                <a:lnTo>
                  <a:pt x="53578" y="196453"/>
                </a:lnTo>
                <a:lnTo>
                  <a:pt x="44648" y="196453"/>
                </a:lnTo>
                <a:lnTo>
                  <a:pt x="35719" y="196453"/>
                </a:lnTo>
                <a:lnTo>
                  <a:pt x="35719" y="196453"/>
                </a:lnTo>
                <a:lnTo>
                  <a:pt x="26789" y="187524"/>
                </a:lnTo>
                <a:lnTo>
                  <a:pt x="26789" y="187524"/>
                </a:lnTo>
                <a:lnTo>
                  <a:pt x="26789" y="187524"/>
                </a:lnTo>
                <a:lnTo>
                  <a:pt x="17859" y="178594"/>
                </a:lnTo>
                <a:lnTo>
                  <a:pt x="17859" y="169664"/>
                </a:lnTo>
                <a:lnTo>
                  <a:pt x="26789" y="169664"/>
                </a:lnTo>
                <a:lnTo>
                  <a:pt x="26789" y="160735"/>
                </a:lnTo>
                <a:lnTo>
                  <a:pt x="26789" y="160735"/>
                </a:lnTo>
                <a:lnTo>
                  <a:pt x="35719" y="151805"/>
                </a:lnTo>
                <a:lnTo>
                  <a:pt x="35719" y="151805"/>
                </a:lnTo>
                <a:lnTo>
                  <a:pt x="44648" y="142875"/>
                </a:lnTo>
                <a:lnTo>
                  <a:pt x="44648" y="142875"/>
                </a:lnTo>
                <a:lnTo>
                  <a:pt x="53578" y="142875"/>
                </a:lnTo>
                <a:lnTo>
                  <a:pt x="62508" y="142875"/>
                </a:lnTo>
                <a:lnTo>
                  <a:pt x="71437" y="151805"/>
                </a:lnTo>
                <a:lnTo>
                  <a:pt x="80367" y="151805"/>
                </a:lnTo>
                <a:lnTo>
                  <a:pt x="89297" y="151805"/>
                </a:lnTo>
                <a:lnTo>
                  <a:pt x="98226" y="160735"/>
                </a:lnTo>
                <a:lnTo>
                  <a:pt x="107156" y="169664"/>
                </a:lnTo>
                <a:lnTo>
                  <a:pt x="116086" y="178594"/>
                </a:lnTo>
                <a:lnTo>
                  <a:pt x="125015" y="187524"/>
                </a:lnTo>
                <a:lnTo>
                  <a:pt x="142875" y="196453"/>
                </a:lnTo>
                <a:lnTo>
                  <a:pt x="151805" y="205383"/>
                </a:lnTo>
                <a:lnTo>
                  <a:pt x="160734" y="214313"/>
                </a:lnTo>
                <a:lnTo>
                  <a:pt x="178594" y="223242"/>
                </a:lnTo>
                <a:lnTo>
                  <a:pt x="187523" y="241102"/>
                </a:lnTo>
                <a:lnTo>
                  <a:pt x="196453" y="250031"/>
                </a:lnTo>
                <a:lnTo>
                  <a:pt x="214312" y="267891"/>
                </a:lnTo>
                <a:lnTo>
                  <a:pt x="214312" y="267891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Freeform 106"/>
          <p:cNvSpPr/>
          <p:nvPr/>
        </p:nvSpPr>
        <p:spPr>
          <a:xfrm>
            <a:off x="2911078" y="4232671"/>
            <a:ext cx="17861" cy="348259"/>
          </a:xfrm>
          <a:custGeom>
            <a:avLst/>
            <a:gdLst/>
            <a:ahLst/>
            <a:cxnLst/>
            <a:rect l="0" t="0" r="0" b="0"/>
            <a:pathLst>
              <a:path w="17861" h="348259">
                <a:moveTo>
                  <a:pt x="8930" y="0"/>
                </a:moveTo>
                <a:lnTo>
                  <a:pt x="8930" y="8930"/>
                </a:lnTo>
                <a:lnTo>
                  <a:pt x="8930" y="17860"/>
                </a:lnTo>
                <a:lnTo>
                  <a:pt x="0" y="26790"/>
                </a:lnTo>
                <a:lnTo>
                  <a:pt x="0" y="35719"/>
                </a:lnTo>
                <a:lnTo>
                  <a:pt x="0" y="44649"/>
                </a:lnTo>
                <a:lnTo>
                  <a:pt x="8930" y="62508"/>
                </a:lnTo>
                <a:lnTo>
                  <a:pt x="8930" y="80368"/>
                </a:lnTo>
                <a:lnTo>
                  <a:pt x="8930" y="98227"/>
                </a:lnTo>
                <a:lnTo>
                  <a:pt x="8930" y="116086"/>
                </a:lnTo>
                <a:lnTo>
                  <a:pt x="8930" y="133946"/>
                </a:lnTo>
                <a:lnTo>
                  <a:pt x="8930" y="151805"/>
                </a:lnTo>
                <a:lnTo>
                  <a:pt x="8930" y="178594"/>
                </a:lnTo>
                <a:lnTo>
                  <a:pt x="8930" y="196454"/>
                </a:lnTo>
                <a:lnTo>
                  <a:pt x="8930" y="214313"/>
                </a:lnTo>
                <a:lnTo>
                  <a:pt x="17860" y="241102"/>
                </a:lnTo>
                <a:lnTo>
                  <a:pt x="17860" y="258961"/>
                </a:lnTo>
                <a:lnTo>
                  <a:pt x="17860" y="276821"/>
                </a:lnTo>
                <a:lnTo>
                  <a:pt x="17860" y="294680"/>
                </a:lnTo>
                <a:lnTo>
                  <a:pt x="17860" y="312540"/>
                </a:lnTo>
                <a:lnTo>
                  <a:pt x="17860" y="321469"/>
                </a:lnTo>
                <a:lnTo>
                  <a:pt x="17860" y="348258"/>
                </a:lnTo>
                <a:lnTo>
                  <a:pt x="17860" y="348258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Freeform 107"/>
          <p:cNvSpPr/>
          <p:nvPr/>
        </p:nvSpPr>
        <p:spPr>
          <a:xfrm>
            <a:off x="2830711" y="4384476"/>
            <a:ext cx="205384" cy="53579"/>
          </a:xfrm>
          <a:custGeom>
            <a:avLst/>
            <a:gdLst/>
            <a:ahLst/>
            <a:cxnLst/>
            <a:rect l="0" t="0" r="0" b="0"/>
            <a:pathLst>
              <a:path w="205384" h="53579">
                <a:moveTo>
                  <a:pt x="0" y="26789"/>
                </a:moveTo>
                <a:lnTo>
                  <a:pt x="0" y="17860"/>
                </a:lnTo>
                <a:lnTo>
                  <a:pt x="0" y="8930"/>
                </a:lnTo>
                <a:lnTo>
                  <a:pt x="8930" y="8930"/>
                </a:lnTo>
                <a:lnTo>
                  <a:pt x="17859" y="8930"/>
                </a:lnTo>
                <a:lnTo>
                  <a:pt x="26789" y="0"/>
                </a:lnTo>
                <a:lnTo>
                  <a:pt x="35719" y="0"/>
                </a:lnTo>
                <a:lnTo>
                  <a:pt x="53578" y="0"/>
                </a:lnTo>
                <a:lnTo>
                  <a:pt x="71437" y="0"/>
                </a:lnTo>
                <a:lnTo>
                  <a:pt x="89297" y="8930"/>
                </a:lnTo>
                <a:lnTo>
                  <a:pt x="107156" y="8930"/>
                </a:lnTo>
                <a:lnTo>
                  <a:pt x="125016" y="17860"/>
                </a:lnTo>
                <a:lnTo>
                  <a:pt x="142875" y="17860"/>
                </a:lnTo>
                <a:lnTo>
                  <a:pt x="160734" y="26789"/>
                </a:lnTo>
                <a:lnTo>
                  <a:pt x="178594" y="35719"/>
                </a:lnTo>
                <a:lnTo>
                  <a:pt x="205383" y="53578"/>
                </a:lnTo>
                <a:lnTo>
                  <a:pt x="205383" y="53578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Freeform 108"/>
          <p:cNvSpPr/>
          <p:nvPr/>
        </p:nvSpPr>
        <p:spPr>
          <a:xfrm>
            <a:off x="3071813" y="4143375"/>
            <a:ext cx="205383" cy="428626"/>
          </a:xfrm>
          <a:custGeom>
            <a:avLst/>
            <a:gdLst/>
            <a:ahLst/>
            <a:cxnLst/>
            <a:rect l="0" t="0" r="0" b="0"/>
            <a:pathLst>
              <a:path w="205383" h="428626">
                <a:moveTo>
                  <a:pt x="169664" y="35718"/>
                </a:moveTo>
                <a:lnTo>
                  <a:pt x="169664" y="35718"/>
                </a:lnTo>
                <a:lnTo>
                  <a:pt x="160734" y="26789"/>
                </a:lnTo>
                <a:lnTo>
                  <a:pt x="160734" y="17859"/>
                </a:lnTo>
                <a:lnTo>
                  <a:pt x="160734" y="8929"/>
                </a:lnTo>
                <a:lnTo>
                  <a:pt x="160734" y="8929"/>
                </a:lnTo>
                <a:lnTo>
                  <a:pt x="151804" y="8929"/>
                </a:lnTo>
                <a:lnTo>
                  <a:pt x="151804" y="0"/>
                </a:lnTo>
                <a:lnTo>
                  <a:pt x="142875" y="0"/>
                </a:lnTo>
                <a:lnTo>
                  <a:pt x="133945" y="0"/>
                </a:lnTo>
                <a:lnTo>
                  <a:pt x="125015" y="0"/>
                </a:lnTo>
                <a:lnTo>
                  <a:pt x="107156" y="8929"/>
                </a:lnTo>
                <a:lnTo>
                  <a:pt x="98226" y="8929"/>
                </a:lnTo>
                <a:lnTo>
                  <a:pt x="80367" y="17859"/>
                </a:lnTo>
                <a:lnTo>
                  <a:pt x="71437" y="17859"/>
                </a:lnTo>
                <a:lnTo>
                  <a:pt x="53578" y="26789"/>
                </a:lnTo>
                <a:lnTo>
                  <a:pt x="35718" y="35718"/>
                </a:lnTo>
                <a:lnTo>
                  <a:pt x="26789" y="44648"/>
                </a:lnTo>
                <a:lnTo>
                  <a:pt x="17859" y="62507"/>
                </a:lnTo>
                <a:lnTo>
                  <a:pt x="17859" y="71437"/>
                </a:lnTo>
                <a:lnTo>
                  <a:pt x="8929" y="89296"/>
                </a:lnTo>
                <a:lnTo>
                  <a:pt x="8929" y="107156"/>
                </a:lnTo>
                <a:lnTo>
                  <a:pt x="17859" y="116086"/>
                </a:lnTo>
                <a:lnTo>
                  <a:pt x="26789" y="133945"/>
                </a:lnTo>
                <a:lnTo>
                  <a:pt x="35718" y="160734"/>
                </a:lnTo>
                <a:lnTo>
                  <a:pt x="53578" y="178593"/>
                </a:lnTo>
                <a:lnTo>
                  <a:pt x="71437" y="196453"/>
                </a:lnTo>
                <a:lnTo>
                  <a:pt x="89296" y="223242"/>
                </a:lnTo>
                <a:lnTo>
                  <a:pt x="107156" y="241101"/>
                </a:lnTo>
                <a:lnTo>
                  <a:pt x="125015" y="267890"/>
                </a:lnTo>
                <a:lnTo>
                  <a:pt x="142875" y="294679"/>
                </a:lnTo>
                <a:lnTo>
                  <a:pt x="160734" y="312539"/>
                </a:lnTo>
                <a:lnTo>
                  <a:pt x="169664" y="330398"/>
                </a:lnTo>
                <a:lnTo>
                  <a:pt x="178593" y="357187"/>
                </a:lnTo>
                <a:lnTo>
                  <a:pt x="178593" y="375046"/>
                </a:lnTo>
                <a:lnTo>
                  <a:pt x="178593" y="383976"/>
                </a:lnTo>
                <a:lnTo>
                  <a:pt x="178593" y="401836"/>
                </a:lnTo>
                <a:lnTo>
                  <a:pt x="178593" y="410765"/>
                </a:lnTo>
                <a:lnTo>
                  <a:pt x="169664" y="419695"/>
                </a:lnTo>
                <a:lnTo>
                  <a:pt x="160734" y="428625"/>
                </a:lnTo>
                <a:lnTo>
                  <a:pt x="151804" y="428625"/>
                </a:lnTo>
                <a:lnTo>
                  <a:pt x="133945" y="428625"/>
                </a:lnTo>
                <a:lnTo>
                  <a:pt x="125015" y="428625"/>
                </a:lnTo>
                <a:lnTo>
                  <a:pt x="107156" y="428625"/>
                </a:lnTo>
                <a:lnTo>
                  <a:pt x="89296" y="428625"/>
                </a:lnTo>
                <a:lnTo>
                  <a:pt x="71437" y="419695"/>
                </a:lnTo>
                <a:lnTo>
                  <a:pt x="53578" y="410765"/>
                </a:lnTo>
                <a:lnTo>
                  <a:pt x="35718" y="410765"/>
                </a:lnTo>
                <a:lnTo>
                  <a:pt x="26789" y="392906"/>
                </a:lnTo>
                <a:lnTo>
                  <a:pt x="17859" y="383976"/>
                </a:lnTo>
                <a:lnTo>
                  <a:pt x="8929" y="375046"/>
                </a:lnTo>
                <a:lnTo>
                  <a:pt x="0" y="357187"/>
                </a:lnTo>
                <a:lnTo>
                  <a:pt x="0" y="348257"/>
                </a:lnTo>
                <a:lnTo>
                  <a:pt x="0" y="330398"/>
                </a:lnTo>
                <a:lnTo>
                  <a:pt x="0" y="312539"/>
                </a:lnTo>
                <a:lnTo>
                  <a:pt x="8929" y="294679"/>
                </a:lnTo>
                <a:lnTo>
                  <a:pt x="8929" y="285750"/>
                </a:lnTo>
                <a:lnTo>
                  <a:pt x="17859" y="267890"/>
                </a:lnTo>
                <a:lnTo>
                  <a:pt x="26789" y="250031"/>
                </a:lnTo>
                <a:lnTo>
                  <a:pt x="44648" y="241101"/>
                </a:lnTo>
                <a:lnTo>
                  <a:pt x="62507" y="232171"/>
                </a:lnTo>
                <a:lnTo>
                  <a:pt x="71437" y="214312"/>
                </a:lnTo>
                <a:lnTo>
                  <a:pt x="89296" y="205382"/>
                </a:lnTo>
                <a:lnTo>
                  <a:pt x="107156" y="196453"/>
                </a:lnTo>
                <a:lnTo>
                  <a:pt x="116085" y="187523"/>
                </a:lnTo>
                <a:lnTo>
                  <a:pt x="133945" y="178593"/>
                </a:lnTo>
                <a:lnTo>
                  <a:pt x="142875" y="169664"/>
                </a:lnTo>
                <a:lnTo>
                  <a:pt x="160734" y="160734"/>
                </a:lnTo>
                <a:lnTo>
                  <a:pt x="169664" y="160734"/>
                </a:lnTo>
                <a:lnTo>
                  <a:pt x="178593" y="151804"/>
                </a:lnTo>
                <a:lnTo>
                  <a:pt x="187523" y="142875"/>
                </a:lnTo>
                <a:lnTo>
                  <a:pt x="196453" y="142875"/>
                </a:lnTo>
                <a:lnTo>
                  <a:pt x="205382" y="133945"/>
                </a:lnTo>
                <a:lnTo>
                  <a:pt x="205382" y="133945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Freeform 109"/>
          <p:cNvSpPr/>
          <p:nvPr/>
        </p:nvSpPr>
        <p:spPr>
          <a:xfrm>
            <a:off x="3187898" y="4000500"/>
            <a:ext cx="241103" cy="776883"/>
          </a:xfrm>
          <a:custGeom>
            <a:avLst/>
            <a:gdLst/>
            <a:ahLst/>
            <a:cxnLst/>
            <a:rect l="0" t="0" r="0" b="0"/>
            <a:pathLst>
              <a:path w="241103" h="776883">
                <a:moveTo>
                  <a:pt x="80368" y="0"/>
                </a:moveTo>
                <a:lnTo>
                  <a:pt x="80368" y="0"/>
                </a:lnTo>
                <a:lnTo>
                  <a:pt x="89297" y="8929"/>
                </a:lnTo>
                <a:lnTo>
                  <a:pt x="98227" y="17859"/>
                </a:lnTo>
                <a:lnTo>
                  <a:pt x="107157" y="35718"/>
                </a:lnTo>
                <a:lnTo>
                  <a:pt x="125016" y="44648"/>
                </a:lnTo>
                <a:lnTo>
                  <a:pt x="133946" y="62507"/>
                </a:lnTo>
                <a:lnTo>
                  <a:pt x="151805" y="89296"/>
                </a:lnTo>
                <a:lnTo>
                  <a:pt x="160735" y="107156"/>
                </a:lnTo>
                <a:lnTo>
                  <a:pt x="178594" y="133945"/>
                </a:lnTo>
                <a:lnTo>
                  <a:pt x="196454" y="160734"/>
                </a:lnTo>
                <a:lnTo>
                  <a:pt x="205383" y="187523"/>
                </a:lnTo>
                <a:lnTo>
                  <a:pt x="214313" y="214312"/>
                </a:lnTo>
                <a:lnTo>
                  <a:pt x="232172" y="241101"/>
                </a:lnTo>
                <a:lnTo>
                  <a:pt x="232172" y="267890"/>
                </a:lnTo>
                <a:lnTo>
                  <a:pt x="241102" y="303609"/>
                </a:lnTo>
                <a:lnTo>
                  <a:pt x="241102" y="330398"/>
                </a:lnTo>
                <a:lnTo>
                  <a:pt x="241102" y="357187"/>
                </a:lnTo>
                <a:lnTo>
                  <a:pt x="232172" y="383976"/>
                </a:lnTo>
                <a:lnTo>
                  <a:pt x="232172" y="410765"/>
                </a:lnTo>
                <a:lnTo>
                  <a:pt x="223243" y="437554"/>
                </a:lnTo>
                <a:lnTo>
                  <a:pt x="214313" y="464343"/>
                </a:lnTo>
                <a:lnTo>
                  <a:pt x="196454" y="491132"/>
                </a:lnTo>
                <a:lnTo>
                  <a:pt x="187524" y="517921"/>
                </a:lnTo>
                <a:lnTo>
                  <a:pt x="169665" y="535781"/>
                </a:lnTo>
                <a:lnTo>
                  <a:pt x="151805" y="562570"/>
                </a:lnTo>
                <a:lnTo>
                  <a:pt x="142875" y="589359"/>
                </a:lnTo>
                <a:lnTo>
                  <a:pt x="125016" y="616148"/>
                </a:lnTo>
                <a:lnTo>
                  <a:pt x="107157" y="642937"/>
                </a:lnTo>
                <a:lnTo>
                  <a:pt x="89297" y="660796"/>
                </a:lnTo>
                <a:lnTo>
                  <a:pt x="71438" y="687586"/>
                </a:lnTo>
                <a:lnTo>
                  <a:pt x="53579" y="714375"/>
                </a:lnTo>
                <a:lnTo>
                  <a:pt x="26790" y="741164"/>
                </a:lnTo>
                <a:lnTo>
                  <a:pt x="0" y="776882"/>
                </a:lnTo>
                <a:lnTo>
                  <a:pt x="0" y="776882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Freeform 110"/>
          <p:cNvSpPr/>
          <p:nvPr/>
        </p:nvSpPr>
        <p:spPr>
          <a:xfrm>
            <a:off x="2196703" y="3759398"/>
            <a:ext cx="357189" cy="142876"/>
          </a:xfrm>
          <a:custGeom>
            <a:avLst/>
            <a:gdLst/>
            <a:ahLst/>
            <a:cxnLst/>
            <a:rect l="0" t="0" r="0" b="0"/>
            <a:pathLst>
              <a:path w="357189" h="142876">
                <a:moveTo>
                  <a:pt x="0" y="142875"/>
                </a:moveTo>
                <a:lnTo>
                  <a:pt x="0" y="133945"/>
                </a:lnTo>
                <a:lnTo>
                  <a:pt x="0" y="125016"/>
                </a:lnTo>
                <a:lnTo>
                  <a:pt x="0" y="107156"/>
                </a:lnTo>
                <a:lnTo>
                  <a:pt x="0" y="98227"/>
                </a:lnTo>
                <a:lnTo>
                  <a:pt x="0" y="80367"/>
                </a:lnTo>
                <a:lnTo>
                  <a:pt x="8930" y="71438"/>
                </a:lnTo>
                <a:lnTo>
                  <a:pt x="8930" y="62508"/>
                </a:lnTo>
                <a:lnTo>
                  <a:pt x="17860" y="44648"/>
                </a:lnTo>
                <a:lnTo>
                  <a:pt x="26789" y="35719"/>
                </a:lnTo>
                <a:lnTo>
                  <a:pt x="35719" y="26789"/>
                </a:lnTo>
                <a:lnTo>
                  <a:pt x="44649" y="17859"/>
                </a:lnTo>
                <a:lnTo>
                  <a:pt x="53578" y="17859"/>
                </a:lnTo>
                <a:lnTo>
                  <a:pt x="71438" y="8930"/>
                </a:lnTo>
                <a:lnTo>
                  <a:pt x="89297" y="0"/>
                </a:lnTo>
                <a:lnTo>
                  <a:pt x="98227" y="0"/>
                </a:lnTo>
                <a:lnTo>
                  <a:pt x="125016" y="0"/>
                </a:lnTo>
                <a:lnTo>
                  <a:pt x="142875" y="0"/>
                </a:lnTo>
                <a:lnTo>
                  <a:pt x="160735" y="0"/>
                </a:lnTo>
                <a:lnTo>
                  <a:pt x="178594" y="0"/>
                </a:lnTo>
                <a:lnTo>
                  <a:pt x="196453" y="0"/>
                </a:lnTo>
                <a:lnTo>
                  <a:pt x="223242" y="8930"/>
                </a:lnTo>
                <a:lnTo>
                  <a:pt x="241102" y="17859"/>
                </a:lnTo>
                <a:lnTo>
                  <a:pt x="267891" y="26789"/>
                </a:lnTo>
                <a:lnTo>
                  <a:pt x="285750" y="35719"/>
                </a:lnTo>
                <a:lnTo>
                  <a:pt x="303610" y="44648"/>
                </a:lnTo>
                <a:lnTo>
                  <a:pt x="312539" y="62508"/>
                </a:lnTo>
                <a:lnTo>
                  <a:pt x="330399" y="71438"/>
                </a:lnTo>
                <a:lnTo>
                  <a:pt x="339328" y="89297"/>
                </a:lnTo>
                <a:lnTo>
                  <a:pt x="348258" y="98227"/>
                </a:lnTo>
                <a:lnTo>
                  <a:pt x="357188" y="125016"/>
                </a:lnTo>
                <a:lnTo>
                  <a:pt x="357188" y="12501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Freeform 111"/>
          <p:cNvSpPr/>
          <p:nvPr/>
        </p:nvSpPr>
        <p:spPr>
          <a:xfrm>
            <a:off x="2321719" y="3741539"/>
            <a:ext cx="250032" cy="303610"/>
          </a:xfrm>
          <a:custGeom>
            <a:avLst/>
            <a:gdLst/>
            <a:ahLst/>
            <a:cxnLst/>
            <a:rect l="0" t="0" r="0" b="0"/>
            <a:pathLst>
              <a:path w="250032" h="303610">
                <a:moveTo>
                  <a:pt x="223242" y="0"/>
                </a:moveTo>
                <a:lnTo>
                  <a:pt x="223242" y="0"/>
                </a:lnTo>
                <a:lnTo>
                  <a:pt x="223242" y="0"/>
                </a:lnTo>
                <a:lnTo>
                  <a:pt x="223242" y="8929"/>
                </a:lnTo>
                <a:lnTo>
                  <a:pt x="223242" y="8929"/>
                </a:lnTo>
                <a:lnTo>
                  <a:pt x="232172" y="17859"/>
                </a:lnTo>
                <a:lnTo>
                  <a:pt x="232172" y="17859"/>
                </a:lnTo>
                <a:lnTo>
                  <a:pt x="232172" y="35718"/>
                </a:lnTo>
                <a:lnTo>
                  <a:pt x="232172" y="44648"/>
                </a:lnTo>
                <a:lnTo>
                  <a:pt x="241101" y="53578"/>
                </a:lnTo>
                <a:lnTo>
                  <a:pt x="241101" y="62507"/>
                </a:lnTo>
                <a:lnTo>
                  <a:pt x="241101" y="80367"/>
                </a:lnTo>
                <a:lnTo>
                  <a:pt x="250031" y="98226"/>
                </a:lnTo>
                <a:lnTo>
                  <a:pt x="250031" y="116086"/>
                </a:lnTo>
                <a:lnTo>
                  <a:pt x="250031" y="133945"/>
                </a:lnTo>
                <a:lnTo>
                  <a:pt x="250031" y="151804"/>
                </a:lnTo>
                <a:lnTo>
                  <a:pt x="250031" y="169664"/>
                </a:lnTo>
                <a:lnTo>
                  <a:pt x="250031" y="187523"/>
                </a:lnTo>
                <a:lnTo>
                  <a:pt x="250031" y="205382"/>
                </a:lnTo>
                <a:lnTo>
                  <a:pt x="250031" y="223242"/>
                </a:lnTo>
                <a:lnTo>
                  <a:pt x="241101" y="232172"/>
                </a:lnTo>
                <a:lnTo>
                  <a:pt x="241101" y="250031"/>
                </a:lnTo>
                <a:lnTo>
                  <a:pt x="241101" y="258961"/>
                </a:lnTo>
                <a:lnTo>
                  <a:pt x="241101" y="267890"/>
                </a:lnTo>
                <a:lnTo>
                  <a:pt x="232172" y="276820"/>
                </a:lnTo>
                <a:lnTo>
                  <a:pt x="232172" y="294679"/>
                </a:lnTo>
                <a:lnTo>
                  <a:pt x="223242" y="294679"/>
                </a:lnTo>
                <a:lnTo>
                  <a:pt x="223242" y="303609"/>
                </a:lnTo>
                <a:lnTo>
                  <a:pt x="214312" y="303609"/>
                </a:lnTo>
                <a:lnTo>
                  <a:pt x="205383" y="303609"/>
                </a:lnTo>
                <a:lnTo>
                  <a:pt x="196453" y="303609"/>
                </a:lnTo>
                <a:lnTo>
                  <a:pt x="187523" y="303609"/>
                </a:lnTo>
                <a:lnTo>
                  <a:pt x="178594" y="303609"/>
                </a:lnTo>
                <a:lnTo>
                  <a:pt x="160734" y="294679"/>
                </a:lnTo>
                <a:lnTo>
                  <a:pt x="151804" y="285750"/>
                </a:lnTo>
                <a:lnTo>
                  <a:pt x="133945" y="276820"/>
                </a:lnTo>
                <a:lnTo>
                  <a:pt x="116086" y="276820"/>
                </a:lnTo>
                <a:lnTo>
                  <a:pt x="107156" y="267890"/>
                </a:lnTo>
                <a:lnTo>
                  <a:pt x="89297" y="258961"/>
                </a:lnTo>
                <a:lnTo>
                  <a:pt x="80367" y="250031"/>
                </a:lnTo>
                <a:lnTo>
                  <a:pt x="62508" y="241101"/>
                </a:lnTo>
                <a:lnTo>
                  <a:pt x="53578" y="232172"/>
                </a:lnTo>
                <a:lnTo>
                  <a:pt x="35719" y="223242"/>
                </a:lnTo>
                <a:lnTo>
                  <a:pt x="26789" y="214312"/>
                </a:lnTo>
                <a:lnTo>
                  <a:pt x="17859" y="205382"/>
                </a:lnTo>
                <a:lnTo>
                  <a:pt x="0" y="196453"/>
                </a:lnTo>
                <a:lnTo>
                  <a:pt x="0" y="19645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Freeform 112"/>
          <p:cNvSpPr/>
          <p:nvPr/>
        </p:nvSpPr>
        <p:spPr>
          <a:xfrm>
            <a:off x="2143125" y="3804046"/>
            <a:ext cx="830462" cy="294681"/>
          </a:xfrm>
          <a:custGeom>
            <a:avLst/>
            <a:gdLst/>
            <a:ahLst/>
            <a:cxnLst/>
            <a:rect l="0" t="0" r="0" b="0"/>
            <a:pathLst>
              <a:path w="830462" h="294681">
                <a:moveTo>
                  <a:pt x="0" y="294680"/>
                </a:moveTo>
                <a:lnTo>
                  <a:pt x="0" y="294680"/>
                </a:lnTo>
                <a:lnTo>
                  <a:pt x="8930" y="285750"/>
                </a:lnTo>
                <a:lnTo>
                  <a:pt x="17859" y="276821"/>
                </a:lnTo>
                <a:lnTo>
                  <a:pt x="17859" y="267891"/>
                </a:lnTo>
                <a:lnTo>
                  <a:pt x="26789" y="258961"/>
                </a:lnTo>
                <a:lnTo>
                  <a:pt x="35719" y="241102"/>
                </a:lnTo>
                <a:lnTo>
                  <a:pt x="44648" y="232172"/>
                </a:lnTo>
                <a:lnTo>
                  <a:pt x="53578" y="223243"/>
                </a:lnTo>
                <a:lnTo>
                  <a:pt x="62508" y="205383"/>
                </a:lnTo>
                <a:lnTo>
                  <a:pt x="71438" y="196454"/>
                </a:lnTo>
                <a:lnTo>
                  <a:pt x="80367" y="178594"/>
                </a:lnTo>
                <a:lnTo>
                  <a:pt x="89297" y="160735"/>
                </a:lnTo>
                <a:lnTo>
                  <a:pt x="107156" y="151805"/>
                </a:lnTo>
                <a:lnTo>
                  <a:pt x="116086" y="133946"/>
                </a:lnTo>
                <a:lnTo>
                  <a:pt x="125016" y="125016"/>
                </a:lnTo>
                <a:lnTo>
                  <a:pt x="142875" y="107157"/>
                </a:lnTo>
                <a:lnTo>
                  <a:pt x="151805" y="98227"/>
                </a:lnTo>
                <a:lnTo>
                  <a:pt x="169664" y="80368"/>
                </a:lnTo>
                <a:lnTo>
                  <a:pt x="178594" y="71438"/>
                </a:lnTo>
                <a:lnTo>
                  <a:pt x="196453" y="53579"/>
                </a:lnTo>
                <a:lnTo>
                  <a:pt x="214313" y="44649"/>
                </a:lnTo>
                <a:lnTo>
                  <a:pt x="223242" y="35719"/>
                </a:lnTo>
                <a:lnTo>
                  <a:pt x="241102" y="26790"/>
                </a:lnTo>
                <a:lnTo>
                  <a:pt x="258961" y="26790"/>
                </a:lnTo>
                <a:lnTo>
                  <a:pt x="276820" y="17860"/>
                </a:lnTo>
                <a:lnTo>
                  <a:pt x="294680" y="8930"/>
                </a:lnTo>
                <a:lnTo>
                  <a:pt x="312539" y="0"/>
                </a:lnTo>
                <a:lnTo>
                  <a:pt x="330398" y="0"/>
                </a:lnTo>
                <a:lnTo>
                  <a:pt x="348258" y="0"/>
                </a:lnTo>
                <a:lnTo>
                  <a:pt x="366117" y="0"/>
                </a:lnTo>
                <a:lnTo>
                  <a:pt x="383977" y="0"/>
                </a:lnTo>
                <a:lnTo>
                  <a:pt x="410766" y="0"/>
                </a:lnTo>
                <a:lnTo>
                  <a:pt x="428625" y="0"/>
                </a:lnTo>
                <a:lnTo>
                  <a:pt x="455414" y="0"/>
                </a:lnTo>
                <a:lnTo>
                  <a:pt x="473273" y="0"/>
                </a:lnTo>
                <a:lnTo>
                  <a:pt x="491133" y="8930"/>
                </a:lnTo>
                <a:lnTo>
                  <a:pt x="508992" y="17860"/>
                </a:lnTo>
                <a:lnTo>
                  <a:pt x="526852" y="17860"/>
                </a:lnTo>
                <a:lnTo>
                  <a:pt x="553641" y="26790"/>
                </a:lnTo>
                <a:lnTo>
                  <a:pt x="571500" y="35719"/>
                </a:lnTo>
                <a:lnTo>
                  <a:pt x="589359" y="44649"/>
                </a:lnTo>
                <a:lnTo>
                  <a:pt x="598289" y="53579"/>
                </a:lnTo>
                <a:lnTo>
                  <a:pt x="616148" y="62508"/>
                </a:lnTo>
                <a:lnTo>
                  <a:pt x="634008" y="71438"/>
                </a:lnTo>
                <a:lnTo>
                  <a:pt x="651867" y="89297"/>
                </a:lnTo>
                <a:lnTo>
                  <a:pt x="669727" y="98227"/>
                </a:lnTo>
                <a:lnTo>
                  <a:pt x="678656" y="116086"/>
                </a:lnTo>
                <a:lnTo>
                  <a:pt x="696516" y="133946"/>
                </a:lnTo>
                <a:lnTo>
                  <a:pt x="714375" y="142875"/>
                </a:lnTo>
                <a:lnTo>
                  <a:pt x="723305" y="160735"/>
                </a:lnTo>
                <a:lnTo>
                  <a:pt x="741164" y="169665"/>
                </a:lnTo>
                <a:lnTo>
                  <a:pt x="750094" y="187524"/>
                </a:lnTo>
                <a:lnTo>
                  <a:pt x="767953" y="205383"/>
                </a:lnTo>
                <a:lnTo>
                  <a:pt x="776883" y="214313"/>
                </a:lnTo>
                <a:lnTo>
                  <a:pt x="785813" y="232172"/>
                </a:lnTo>
                <a:lnTo>
                  <a:pt x="794742" y="250032"/>
                </a:lnTo>
                <a:lnTo>
                  <a:pt x="803672" y="258961"/>
                </a:lnTo>
                <a:lnTo>
                  <a:pt x="812602" y="267891"/>
                </a:lnTo>
                <a:lnTo>
                  <a:pt x="830461" y="285750"/>
                </a:lnTo>
                <a:lnTo>
                  <a:pt x="830461" y="28575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Freeform 113"/>
          <p:cNvSpPr/>
          <p:nvPr/>
        </p:nvSpPr>
        <p:spPr>
          <a:xfrm>
            <a:off x="2875359" y="3929062"/>
            <a:ext cx="267892" cy="241103"/>
          </a:xfrm>
          <a:custGeom>
            <a:avLst/>
            <a:gdLst/>
            <a:ahLst/>
            <a:cxnLst/>
            <a:rect l="0" t="0" r="0" b="0"/>
            <a:pathLst>
              <a:path w="267892" h="241103">
                <a:moveTo>
                  <a:pt x="89297" y="0"/>
                </a:moveTo>
                <a:lnTo>
                  <a:pt x="89297" y="8930"/>
                </a:lnTo>
                <a:lnTo>
                  <a:pt x="107157" y="17859"/>
                </a:lnTo>
                <a:lnTo>
                  <a:pt x="125016" y="35719"/>
                </a:lnTo>
                <a:lnTo>
                  <a:pt x="133946" y="44649"/>
                </a:lnTo>
                <a:lnTo>
                  <a:pt x="151805" y="62508"/>
                </a:lnTo>
                <a:lnTo>
                  <a:pt x="160735" y="80367"/>
                </a:lnTo>
                <a:lnTo>
                  <a:pt x="178594" y="89297"/>
                </a:lnTo>
                <a:lnTo>
                  <a:pt x="196454" y="107156"/>
                </a:lnTo>
                <a:lnTo>
                  <a:pt x="205383" y="125016"/>
                </a:lnTo>
                <a:lnTo>
                  <a:pt x="214313" y="133945"/>
                </a:lnTo>
                <a:lnTo>
                  <a:pt x="223243" y="151805"/>
                </a:lnTo>
                <a:lnTo>
                  <a:pt x="232172" y="169664"/>
                </a:lnTo>
                <a:lnTo>
                  <a:pt x="241102" y="178594"/>
                </a:lnTo>
                <a:lnTo>
                  <a:pt x="250032" y="196453"/>
                </a:lnTo>
                <a:lnTo>
                  <a:pt x="258961" y="205383"/>
                </a:lnTo>
                <a:lnTo>
                  <a:pt x="258961" y="214313"/>
                </a:lnTo>
                <a:lnTo>
                  <a:pt x="267891" y="223242"/>
                </a:lnTo>
                <a:lnTo>
                  <a:pt x="258961" y="232172"/>
                </a:lnTo>
                <a:lnTo>
                  <a:pt x="258961" y="232172"/>
                </a:lnTo>
                <a:lnTo>
                  <a:pt x="250032" y="241102"/>
                </a:lnTo>
                <a:lnTo>
                  <a:pt x="241102" y="241102"/>
                </a:lnTo>
                <a:lnTo>
                  <a:pt x="232172" y="241102"/>
                </a:lnTo>
                <a:lnTo>
                  <a:pt x="223243" y="241102"/>
                </a:lnTo>
                <a:lnTo>
                  <a:pt x="205383" y="241102"/>
                </a:lnTo>
                <a:lnTo>
                  <a:pt x="187524" y="241102"/>
                </a:lnTo>
                <a:lnTo>
                  <a:pt x="178594" y="241102"/>
                </a:lnTo>
                <a:lnTo>
                  <a:pt x="160735" y="232172"/>
                </a:lnTo>
                <a:lnTo>
                  <a:pt x="133946" y="232172"/>
                </a:lnTo>
                <a:lnTo>
                  <a:pt x="116086" y="232172"/>
                </a:lnTo>
                <a:lnTo>
                  <a:pt x="98227" y="223242"/>
                </a:lnTo>
                <a:lnTo>
                  <a:pt x="80368" y="223242"/>
                </a:lnTo>
                <a:lnTo>
                  <a:pt x="62508" y="223242"/>
                </a:lnTo>
                <a:lnTo>
                  <a:pt x="44649" y="214313"/>
                </a:lnTo>
                <a:lnTo>
                  <a:pt x="26789" y="214313"/>
                </a:lnTo>
                <a:lnTo>
                  <a:pt x="0" y="214313"/>
                </a:lnTo>
                <a:lnTo>
                  <a:pt x="0" y="21431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02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0693300"/>
              </p:ext>
            </p:extLst>
          </p:nvPr>
        </p:nvGraphicFramePr>
        <p:xfrm>
          <a:off x="1524000" y="838200"/>
          <a:ext cx="214312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685800" imgH="203200" progId="Equation.3">
                  <p:embed/>
                </p:oleObj>
              </mc:Choice>
              <mc:Fallback>
                <p:oleObj name="Equation" r:id="rId3" imgW="6858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24000" y="838200"/>
                        <a:ext cx="2143125" cy="63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6" name="Freeform 225"/>
          <p:cNvSpPr/>
          <p:nvPr/>
        </p:nvSpPr>
        <p:spPr>
          <a:xfrm>
            <a:off x="4375547" y="339328"/>
            <a:ext cx="8931" cy="303611"/>
          </a:xfrm>
          <a:custGeom>
            <a:avLst/>
            <a:gdLst/>
            <a:ahLst/>
            <a:cxnLst/>
            <a:rect l="0" t="0" r="0" b="0"/>
            <a:pathLst>
              <a:path w="8931" h="303611">
                <a:moveTo>
                  <a:pt x="893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0" y="17859"/>
                </a:lnTo>
                <a:lnTo>
                  <a:pt x="0" y="26789"/>
                </a:lnTo>
                <a:lnTo>
                  <a:pt x="0" y="35719"/>
                </a:lnTo>
                <a:lnTo>
                  <a:pt x="0" y="53578"/>
                </a:lnTo>
                <a:lnTo>
                  <a:pt x="0" y="62508"/>
                </a:lnTo>
                <a:lnTo>
                  <a:pt x="0" y="80367"/>
                </a:lnTo>
                <a:lnTo>
                  <a:pt x="8930" y="98227"/>
                </a:lnTo>
                <a:lnTo>
                  <a:pt x="8930" y="107156"/>
                </a:lnTo>
                <a:lnTo>
                  <a:pt x="8930" y="125016"/>
                </a:lnTo>
                <a:lnTo>
                  <a:pt x="8930" y="142875"/>
                </a:lnTo>
                <a:lnTo>
                  <a:pt x="8930" y="160734"/>
                </a:lnTo>
                <a:lnTo>
                  <a:pt x="8930" y="178594"/>
                </a:lnTo>
                <a:lnTo>
                  <a:pt x="8930" y="196453"/>
                </a:lnTo>
                <a:lnTo>
                  <a:pt x="8930" y="214313"/>
                </a:lnTo>
                <a:lnTo>
                  <a:pt x="8930" y="232172"/>
                </a:lnTo>
                <a:lnTo>
                  <a:pt x="8930" y="250031"/>
                </a:lnTo>
                <a:lnTo>
                  <a:pt x="8930" y="267891"/>
                </a:lnTo>
                <a:lnTo>
                  <a:pt x="8930" y="276820"/>
                </a:lnTo>
                <a:lnTo>
                  <a:pt x="8930" y="303610"/>
                </a:lnTo>
                <a:lnTo>
                  <a:pt x="8930" y="30361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Freeform 226"/>
          <p:cNvSpPr/>
          <p:nvPr/>
        </p:nvSpPr>
        <p:spPr>
          <a:xfrm>
            <a:off x="4429125" y="223242"/>
            <a:ext cx="133946" cy="589360"/>
          </a:xfrm>
          <a:custGeom>
            <a:avLst/>
            <a:gdLst/>
            <a:ahLst/>
            <a:cxnLst/>
            <a:rect l="0" t="0" r="0" b="0"/>
            <a:pathLst>
              <a:path w="133946" h="58936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30" y="8930"/>
                </a:lnTo>
                <a:lnTo>
                  <a:pt x="17859" y="17860"/>
                </a:lnTo>
                <a:lnTo>
                  <a:pt x="26789" y="26789"/>
                </a:lnTo>
                <a:lnTo>
                  <a:pt x="35719" y="26789"/>
                </a:lnTo>
                <a:lnTo>
                  <a:pt x="44648" y="44649"/>
                </a:lnTo>
                <a:lnTo>
                  <a:pt x="53578" y="53578"/>
                </a:lnTo>
                <a:lnTo>
                  <a:pt x="62508" y="71438"/>
                </a:lnTo>
                <a:lnTo>
                  <a:pt x="71438" y="89297"/>
                </a:lnTo>
                <a:lnTo>
                  <a:pt x="80367" y="98227"/>
                </a:lnTo>
                <a:lnTo>
                  <a:pt x="89297" y="116086"/>
                </a:lnTo>
                <a:lnTo>
                  <a:pt x="98227" y="133945"/>
                </a:lnTo>
                <a:lnTo>
                  <a:pt x="107156" y="160735"/>
                </a:lnTo>
                <a:lnTo>
                  <a:pt x="116086" y="178594"/>
                </a:lnTo>
                <a:lnTo>
                  <a:pt x="116086" y="196453"/>
                </a:lnTo>
                <a:lnTo>
                  <a:pt x="125016" y="223242"/>
                </a:lnTo>
                <a:lnTo>
                  <a:pt x="125016" y="241102"/>
                </a:lnTo>
                <a:lnTo>
                  <a:pt x="133945" y="267891"/>
                </a:lnTo>
                <a:lnTo>
                  <a:pt x="133945" y="285750"/>
                </a:lnTo>
                <a:lnTo>
                  <a:pt x="125016" y="312539"/>
                </a:lnTo>
                <a:lnTo>
                  <a:pt x="125016" y="339328"/>
                </a:lnTo>
                <a:lnTo>
                  <a:pt x="116086" y="357188"/>
                </a:lnTo>
                <a:lnTo>
                  <a:pt x="116086" y="383977"/>
                </a:lnTo>
                <a:lnTo>
                  <a:pt x="107156" y="401836"/>
                </a:lnTo>
                <a:lnTo>
                  <a:pt x="98227" y="419696"/>
                </a:lnTo>
                <a:lnTo>
                  <a:pt x="89297" y="446485"/>
                </a:lnTo>
                <a:lnTo>
                  <a:pt x="80367" y="464344"/>
                </a:lnTo>
                <a:lnTo>
                  <a:pt x="71438" y="482203"/>
                </a:lnTo>
                <a:lnTo>
                  <a:pt x="62508" y="500063"/>
                </a:lnTo>
                <a:lnTo>
                  <a:pt x="53578" y="517922"/>
                </a:lnTo>
                <a:lnTo>
                  <a:pt x="44648" y="535781"/>
                </a:lnTo>
                <a:lnTo>
                  <a:pt x="35719" y="553641"/>
                </a:lnTo>
                <a:lnTo>
                  <a:pt x="35719" y="562570"/>
                </a:lnTo>
                <a:lnTo>
                  <a:pt x="26789" y="589359"/>
                </a:lnTo>
                <a:lnTo>
                  <a:pt x="26789" y="589359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Freeform 227"/>
          <p:cNvSpPr/>
          <p:nvPr/>
        </p:nvSpPr>
        <p:spPr>
          <a:xfrm>
            <a:off x="3000375" y="794742"/>
            <a:ext cx="821532" cy="741165"/>
          </a:xfrm>
          <a:custGeom>
            <a:avLst/>
            <a:gdLst/>
            <a:ahLst/>
            <a:cxnLst/>
            <a:rect l="0" t="0" r="0" b="0"/>
            <a:pathLst>
              <a:path w="821532" h="741165">
                <a:moveTo>
                  <a:pt x="642938" y="107156"/>
                </a:moveTo>
                <a:lnTo>
                  <a:pt x="634008" y="98227"/>
                </a:lnTo>
                <a:lnTo>
                  <a:pt x="625078" y="89297"/>
                </a:lnTo>
                <a:lnTo>
                  <a:pt x="616148" y="80367"/>
                </a:lnTo>
                <a:lnTo>
                  <a:pt x="607219" y="71438"/>
                </a:lnTo>
                <a:lnTo>
                  <a:pt x="598289" y="62508"/>
                </a:lnTo>
                <a:lnTo>
                  <a:pt x="589359" y="62508"/>
                </a:lnTo>
                <a:lnTo>
                  <a:pt x="580430" y="53578"/>
                </a:lnTo>
                <a:lnTo>
                  <a:pt x="562570" y="44649"/>
                </a:lnTo>
                <a:lnTo>
                  <a:pt x="553641" y="44649"/>
                </a:lnTo>
                <a:lnTo>
                  <a:pt x="535781" y="44649"/>
                </a:lnTo>
                <a:lnTo>
                  <a:pt x="526852" y="35719"/>
                </a:lnTo>
                <a:lnTo>
                  <a:pt x="508992" y="35719"/>
                </a:lnTo>
                <a:lnTo>
                  <a:pt x="491133" y="35719"/>
                </a:lnTo>
                <a:lnTo>
                  <a:pt x="473273" y="35719"/>
                </a:lnTo>
                <a:lnTo>
                  <a:pt x="464344" y="35719"/>
                </a:lnTo>
                <a:lnTo>
                  <a:pt x="446484" y="35719"/>
                </a:lnTo>
                <a:lnTo>
                  <a:pt x="428625" y="35719"/>
                </a:lnTo>
                <a:lnTo>
                  <a:pt x="401836" y="35719"/>
                </a:lnTo>
                <a:lnTo>
                  <a:pt x="383977" y="44649"/>
                </a:lnTo>
                <a:lnTo>
                  <a:pt x="366117" y="44649"/>
                </a:lnTo>
                <a:lnTo>
                  <a:pt x="348258" y="53578"/>
                </a:lnTo>
                <a:lnTo>
                  <a:pt x="321469" y="62508"/>
                </a:lnTo>
                <a:lnTo>
                  <a:pt x="303609" y="71438"/>
                </a:lnTo>
                <a:lnTo>
                  <a:pt x="285750" y="80367"/>
                </a:lnTo>
                <a:lnTo>
                  <a:pt x="258961" y="89297"/>
                </a:lnTo>
                <a:lnTo>
                  <a:pt x="241102" y="98227"/>
                </a:lnTo>
                <a:lnTo>
                  <a:pt x="223242" y="107156"/>
                </a:lnTo>
                <a:lnTo>
                  <a:pt x="196453" y="116086"/>
                </a:lnTo>
                <a:lnTo>
                  <a:pt x="178594" y="133945"/>
                </a:lnTo>
                <a:lnTo>
                  <a:pt x="160734" y="142875"/>
                </a:lnTo>
                <a:lnTo>
                  <a:pt x="142875" y="160734"/>
                </a:lnTo>
                <a:lnTo>
                  <a:pt x="125016" y="178594"/>
                </a:lnTo>
                <a:lnTo>
                  <a:pt x="107156" y="196453"/>
                </a:lnTo>
                <a:lnTo>
                  <a:pt x="89297" y="223242"/>
                </a:lnTo>
                <a:lnTo>
                  <a:pt x="71438" y="241102"/>
                </a:lnTo>
                <a:lnTo>
                  <a:pt x="53578" y="267891"/>
                </a:lnTo>
                <a:lnTo>
                  <a:pt x="44648" y="285750"/>
                </a:lnTo>
                <a:lnTo>
                  <a:pt x="26789" y="303609"/>
                </a:lnTo>
                <a:lnTo>
                  <a:pt x="17859" y="330399"/>
                </a:lnTo>
                <a:lnTo>
                  <a:pt x="8930" y="348258"/>
                </a:lnTo>
                <a:lnTo>
                  <a:pt x="8930" y="375047"/>
                </a:lnTo>
                <a:lnTo>
                  <a:pt x="0" y="392906"/>
                </a:lnTo>
                <a:lnTo>
                  <a:pt x="0" y="419695"/>
                </a:lnTo>
                <a:lnTo>
                  <a:pt x="0" y="446485"/>
                </a:lnTo>
                <a:lnTo>
                  <a:pt x="0" y="464344"/>
                </a:lnTo>
                <a:lnTo>
                  <a:pt x="0" y="491133"/>
                </a:lnTo>
                <a:lnTo>
                  <a:pt x="0" y="508992"/>
                </a:lnTo>
                <a:lnTo>
                  <a:pt x="8930" y="535781"/>
                </a:lnTo>
                <a:lnTo>
                  <a:pt x="17859" y="553641"/>
                </a:lnTo>
                <a:lnTo>
                  <a:pt x="26789" y="580430"/>
                </a:lnTo>
                <a:lnTo>
                  <a:pt x="35719" y="598289"/>
                </a:lnTo>
                <a:lnTo>
                  <a:pt x="53578" y="616148"/>
                </a:lnTo>
                <a:lnTo>
                  <a:pt x="62508" y="642937"/>
                </a:lnTo>
                <a:lnTo>
                  <a:pt x="80367" y="651867"/>
                </a:lnTo>
                <a:lnTo>
                  <a:pt x="98227" y="669727"/>
                </a:lnTo>
                <a:lnTo>
                  <a:pt x="116086" y="687586"/>
                </a:lnTo>
                <a:lnTo>
                  <a:pt x="133945" y="705445"/>
                </a:lnTo>
                <a:lnTo>
                  <a:pt x="160734" y="714375"/>
                </a:lnTo>
                <a:lnTo>
                  <a:pt x="187523" y="723305"/>
                </a:lnTo>
                <a:lnTo>
                  <a:pt x="205383" y="732234"/>
                </a:lnTo>
                <a:lnTo>
                  <a:pt x="232172" y="741164"/>
                </a:lnTo>
                <a:lnTo>
                  <a:pt x="258961" y="741164"/>
                </a:lnTo>
                <a:lnTo>
                  <a:pt x="285750" y="741164"/>
                </a:lnTo>
                <a:lnTo>
                  <a:pt x="312539" y="741164"/>
                </a:lnTo>
                <a:lnTo>
                  <a:pt x="348258" y="741164"/>
                </a:lnTo>
                <a:lnTo>
                  <a:pt x="375047" y="732234"/>
                </a:lnTo>
                <a:lnTo>
                  <a:pt x="410766" y="732234"/>
                </a:lnTo>
                <a:lnTo>
                  <a:pt x="437555" y="714375"/>
                </a:lnTo>
                <a:lnTo>
                  <a:pt x="473273" y="705445"/>
                </a:lnTo>
                <a:lnTo>
                  <a:pt x="508992" y="687586"/>
                </a:lnTo>
                <a:lnTo>
                  <a:pt x="535781" y="669727"/>
                </a:lnTo>
                <a:lnTo>
                  <a:pt x="571500" y="651867"/>
                </a:lnTo>
                <a:lnTo>
                  <a:pt x="598289" y="634008"/>
                </a:lnTo>
                <a:lnTo>
                  <a:pt x="634008" y="607219"/>
                </a:lnTo>
                <a:lnTo>
                  <a:pt x="660797" y="589360"/>
                </a:lnTo>
                <a:lnTo>
                  <a:pt x="687586" y="562571"/>
                </a:lnTo>
                <a:lnTo>
                  <a:pt x="705445" y="535781"/>
                </a:lnTo>
                <a:lnTo>
                  <a:pt x="732234" y="508992"/>
                </a:lnTo>
                <a:lnTo>
                  <a:pt x="750094" y="482203"/>
                </a:lnTo>
                <a:lnTo>
                  <a:pt x="759023" y="446485"/>
                </a:lnTo>
                <a:lnTo>
                  <a:pt x="776883" y="419695"/>
                </a:lnTo>
                <a:lnTo>
                  <a:pt x="794742" y="392906"/>
                </a:lnTo>
                <a:lnTo>
                  <a:pt x="803672" y="357188"/>
                </a:lnTo>
                <a:lnTo>
                  <a:pt x="812602" y="330399"/>
                </a:lnTo>
                <a:lnTo>
                  <a:pt x="812602" y="303609"/>
                </a:lnTo>
                <a:lnTo>
                  <a:pt x="821531" y="276820"/>
                </a:lnTo>
                <a:lnTo>
                  <a:pt x="821531" y="241102"/>
                </a:lnTo>
                <a:lnTo>
                  <a:pt x="821531" y="214313"/>
                </a:lnTo>
                <a:lnTo>
                  <a:pt x="812602" y="196453"/>
                </a:lnTo>
                <a:lnTo>
                  <a:pt x="803672" y="169664"/>
                </a:lnTo>
                <a:lnTo>
                  <a:pt x="794742" y="142875"/>
                </a:lnTo>
                <a:lnTo>
                  <a:pt x="785813" y="116086"/>
                </a:lnTo>
                <a:lnTo>
                  <a:pt x="776883" y="98227"/>
                </a:lnTo>
                <a:lnTo>
                  <a:pt x="759023" y="80367"/>
                </a:lnTo>
                <a:lnTo>
                  <a:pt x="741164" y="62508"/>
                </a:lnTo>
                <a:lnTo>
                  <a:pt x="723305" y="44649"/>
                </a:lnTo>
                <a:lnTo>
                  <a:pt x="696516" y="35719"/>
                </a:lnTo>
                <a:lnTo>
                  <a:pt x="678656" y="17859"/>
                </a:lnTo>
                <a:lnTo>
                  <a:pt x="651867" y="17859"/>
                </a:lnTo>
                <a:lnTo>
                  <a:pt x="625078" y="8930"/>
                </a:lnTo>
                <a:lnTo>
                  <a:pt x="598289" y="0"/>
                </a:lnTo>
                <a:lnTo>
                  <a:pt x="571500" y="0"/>
                </a:lnTo>
                <a:lnTo>
                  <a:pt x="535781" y="0"/>
                </a:lnTo>
                <a:lnTo>
                  <a:pt x="535781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Freeform 228"/>
          <p:cNvSpPr/>
          <p:nvPr/>
        </p:nvSpPr>
        <p:spPr>
          <a:xfrm>
            <a:off x="4768453" y="214312"/>
            <a:ext cx="178595" cy="446486"/>
          </a:xfrm>
          <a:custGeom>
            <a:avLst/>
            <a:gdLst/>
            <a:ahLst/>
            <a:cxnLst/>
            <a:rect l="0" t="0" r="0" b="0"/>
            <a:pathLst>
              <a:path w="178595" h="446486">
                <a:moveTo>
                  <a:pt x="17860" y="0"/>
                </a:moveTo>
                <a:lnTo>
                  <a:pt x="17860" y="0"/>
                </a:lnTo>
                <a:lnTo>
                  <a:pt x="17860" y="0"/>
                </a:lnTo>
                <a:lnTo>
                  <a:pt x="17860" y="0"/>
                </a:lnTo>
                <a:lnTo>
                  <a:pt x="26789" y="8930"/>
                </a:lnTo>
                <a:lnTo>
                  <a:pt x="26789" y="8930"/>
                </a:lnTo>
                <a:lnTo>
                  <a:pt x="26789" y="17860"/>
                </a:lnTo>
                <a:lnTo>
                  <a:pt x="26789" y="26790"/>
                </a:lnTo>
                <a:lnTo>
                  <a:pt x="26789" y="35719"/>
                </a:lnTo>
                <a:lnTo>
                  <a:pt x="26789" y="44649"/>
                </a:lnTo>
                <a:lnTo>
                  <a:pt x="26789" y="53579"/>
                </a:lnTo>
                <a:lnTo>
                  <a:pt x="26789" y="62508"/>
                </a:lnTo>
                <a:lnTo>
                  <a:pt x="26789" y="80368"/>
                </a:lnTo>
                <a:lnTo>
                  <a:pt x="26789" y="89297"/>
                </a:lnTo>
                <a:lnTo>
                  <a:pt x="26789" y="107157"/>
                </a:lnTo>
                <a:lnTo>
                  <a:pt x="26789" y="125016"/>
                </a:lnTo>
                <a:lnTo>
                  <a:pt x="26789" y="142875"/>
                </a:lnTo>
                <a:lnTo>
                  <a:pt x="26789" y="160735"/>
                </a:lnTo>
                <a:lnTo>
                  <a:pt x="26789" y="178594"/>
                </a:lnTo>
                <a:lnTo>
                  <a:pt x="17860" y="205383"/>
                </a:lnTo>
                <a:lnTo>
                  <a:pt x="17860" y="223243"/>
                </a:lnTo>
                <a:lnTo>
                  <a:pt x="17860" y="241102"/>
                </a:lnTo>
                <a:lnTo>
                  <a:pt x="8930" y="267891"/>
                </a:lnTo>
                <a:lnTo>
                  <a:pt x="8930" y="285750"/>
                </a:lnTo>
                <a:lnTo>
                  <a:pt x="8930" y="303610"/>
                </a:lnTo>
                <a:lnTo>
                  <a:pt x="0" y="321469"/>
                </a:lnTo>
                <a:lnTo>
                  <a:pt x="0" y="348258"/>
                </a:lnTo>
                <a:lnTo>
                  <a:pt x="0" y="357188"/>
                </a:lnTo>
                <a:lnTo>
                  <a:pt x="0" y="375047"/>
                </a:lnTo>
                <a:lnTo>
                  <a:pt x="0" y="383977"/>
                </a:lnTo>
                <a:lnTo>
                  <a:pt x="0" y="401836"/>
                </a:lnTo>
                <a:lnTo>
                  <a:pt x="8930" y="410766"/>
                </a:lnTo>
                <a:lnTo>
                  <a:pt x="8930" y="419696"/>
                </a:lnTo>
                <a:lnTo>
                  <a:pt x="17860" y="428626"/>
                </a:lnTo>
                <a:lnTo>
                  <a:pt x="26789" y="428626"/>
                </a:lnTo>
                <a:lnTo>
                  <a:pt x="35719" y="437555"/>
                </a:lnTo>
                <a:lnTo>
                  <a:pt x="44649" y="437555"/>
                </a:lnTo>
                <a:lnTo>
                  <a:pt x="62508" y="437555"/>
                </a:lnTo>
                <a:lnTo>
                  <a:pt x="80367" y="437555"/>
                </a:lnTo>
                <a:lnTo>
                  <a:pt x="89297" y="437555"/>
                </a:lnTo>
                <a:lnTo>
                  <a:pt x="107156" y="437555"/>
                </a:lnTo>
                <a:lnTo>
                  <a:pt x="125016" y="437555"/>
                </a:lnTo>
                <a:lnTo>
                  <a:pt x="133945" y="437555"/>
                </a:lnTo>
                <a:lnTo>
                  <a:pt x="151805" y="437555"/>
                </a:lnTo>
                <a:lnTo>
                  <a:pt x="160735" y="437555"/>
                </a:lnTo>
                <a:lnTo>
                  <a:pt x="178594" y="446485"/>
                </a:lnTo>
                <a:lnTo>
                  <a:pt x="178594" y="446485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Freeform 229"/>
          <p:cNvSpPr/>
          <p:nvPr/>
        </p:nvSpPr>
        <p:spPr>
          <a:xfrm>
            <a:off x="5000625" y="517922"/>
            <a:ext cx="35720" cy="71438"/>
          </a:xfrm>
          <a:custGeom>
            <a:avLst/>
            <a:gdLst/>
            <a:ahLst/>
            <a:cxnLst/>
            <a:rect l="0" t="0" r="0" b="0"/>
            <a:pathLst>
              <a:path w="35720" h="71438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8930"/>
                </a:lnTo>
                <a:lnTo>
                  <a:pt x="8930" y="8930"/>
                </a:lnTo>
                <a:lnTo>
                  <a:pt x="8930" y="17859"/>
                </a:lnTo>
                <a:lnTo>
                  <a:pt x="17859" y="26789"/>
                </a:lnTo>
                <a:lnTo>
                  <a:pt x="17859" y="35719"/>
                </a:lnTo>
                <a:lnTo>
                  <a:pt x="26789" y="44648"/>
                </a:lnTo>
                <a:lnTo>
                  <a:pt x="26789" y="62508"/>
                </a:lnTo>
                <a:lnTo>
                  <a:pt x="35719" y="71437"/>
                </a:lnTo>
                <a:lnTo>
                  <a:pt x="35719" y="71437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Freeform 230"/>
          <p:cNvSpPr/>
          <p:nvPr/>
        </p:nvSpPr>
        <p:spPr>
          <a:xfrm>
            <a:off x="5009555" y="375047"/>
            <a:ext cx="8930" cy="17860"/>
          </a:xfrm>
          <a:custGeom>
            <a:avLst/>
            <a:gdLst/>
            <a:ahLst/>
            <a:cxnLst/>
            <a:rect l="0" t="0" r="0" b="0"/>
            <a:pathLst>
              <a:path w="8930" h="17860">
                <a:moveTo>
                  <a:pt x="8929" y="17859"/>
                </a:move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Freeform 231"/>
          <p:cNvSpPr/>
          <p:nvPr/>
        </p:nvSpPr>
        <p:spPr>
          <a:xfrm>
            <a:off x="5134570" y="375047"/>
            <a:ext cx="151806" cy="276821"/>
          </a:xfrm>
          <a:custGeom>
            <a:avLst/>
            <a:gdLst/>
            <a:ahLst/>
            <a:cxnLst/>
            <a:rect l="0" t="0" r="0" b="0"/>
            <a:pathLst>
              <a:path w="151806" h="276821">
                <a:moveTo>
                  <a:pt x="44649" y="0"/>
                </a:moveTo>
                <a:lnTo>
                  <a:pt x="53578" y="0"/>
                </a:lnTo>
                <a:lnTo>
                  <a:pt x="53578" y="0"/>
                </a:lnTo>
                <a:lnTo>
                  <a:pt x="62508" y="0"/>
                </a:lnTo>
                <a:lnTo>
                  <a:pt x="62508" y="0"/>
                </a:lnTo>
                <a:lnTo>
                  <a:pt x="62508" y="0"/>
                </a:lnTo>
                <a:lnTo>
                  <a:pt x="62508" y="0"/>
                </a:lnTo>
                <a:lnTo>
                  <a:pt x="62508" y="8930"/>
                </a:lnTo>
                <a:lnTo>
                  <a:pt x="62508" y="8930"/>
                </a:lnTo>
                <a:lnTo>
                  <a:pt x="62508" y="17859"/>
                </a:lnTo>
                <a:lnTo>
                  <a:pt x="53578" y="26789"/>
                </a:lnTo>
                <a:lnTo>
                  <a:pt x="44649" y="35719"/>
                </a:lnTo>
                <a:lnTo>
                  <a:pt x="44649" y="44648"/>
                </a:lnTo>
                <a:lnTo>
                  <a:pt x="35719" y="53578"/>
                </a:lnTo>
                <a:lnTo>
                  <a:pt x="17860" y="62508"/>
                </a:lnTo>
                <a:lnTo>
                  <a:pt x="17860" y="71437"/>
                </a:lnTo>
                <a:lnTo>
                  <a:pt x="8930" y="80367"/>
                </a:lnTo>
                <a:lnTo>
                  <a:pt x="0" y="89297"/>
                </a:lnTo>
                <a:lnTo>
                  <a:pt x="0" y="98226"/>
                </a:lnTo>
                <a:lnTo>
                  <a:pt x="0" y="107156"/>
                </a:lnTo>
                <a:lnTo>
                  <a:pt x="0" y="116086"/>
                </a:lnTo>
                <a:lnTo>
                  <a:pt x="0" y="116086"/>
                </a:lnTo>
                <a:lnTo>
                  <a:pt x="0" y="125015"/>
                </a:lnTo>
                <a:lnTo>
                  <a:pt x="8930" y="133945"/>
                </a:lnTo>
                <a:lnTo>
                  <a:pt x="17860" y="133945"/>
                </a:lnTo>
                <a:lnTo>
                  <a:pt x="26789" y="142875"/>
                </a:lnTo>
                <a:lnTo>
                  <a:pt x="35719" y="142875"/>
                </a:lnTo>
                <a:lnTo>
                  <a:pt x="44649" y="151805"/>
                </a:lnTo>
                <a:lnTo>
                  <a:pt x="62508" y="160734"/>
                </a:lnTo>
                <a:lnTo>
                  <a:pt x="71438" y="160734"/>
                </a:lnTo>
                <a:lnTo>
                  <a:pt x="89297" y="169664"/>
                </a:lnTo>
                <a:lnTo>
                  <a:pt x="98227" y="169664"/>
                </a:lnTo>
                <a:lnTo>
                  <a:pt x="107157" y="178594"/>
                </a:lnTo>
                <a:lnTo>
                  <a:pt x="125016" y="187523"/>
                </a:lnTo>
                <a:lnTo>
                  <a:pt x="133946" y="187523"/>
                </a:lnTo>
                <a:lnTo>
                  <a:pt x="133946" y="196453"/>
                </a:lnTo>
                <a:lnTo>
                  <a:pt x="142875" y="205383"/>
                </a:lnTo>
                <a:lnTo>
                  <a:pt x="142875" y="214312"/>
                </a:lnTo>
                <a:lnTo>
                  <a:pt x="151805" y="214312"/>
                </a:lnTo>
                <a:lnTo>
                  <a:pt x="142875" y="223242"/>
                </a:lnTo>
                <a:lnTo>
                  <a:pt x="142875" y="232172"/>
                </a:lnTo>
                <a:lnTo>
                  <a:pt x="133946" y="241101"/>
                </a:lnTo>
                <a:lnTo>
                  <a:pt x="125016" y="250031"/>
                </a:lnTo>
                <a:lnTo>
                  <a:pt x="116086" y="250031"/>
                </a:lnTo>
                <a:lnTo>
                  <a:pt x="107157" y="258961"/>
                </a:lnTo>
                <a:lnTo>
                  <a:pt x="98227" y="267891"/>
                </a:lnTo>
                <a:lnTo>
                  <a:pt x="80368" y="267891"/>
                </a:lnTo>
                <a:lnTo>
                  <a:pt x="62508" y="276820"/>
                </a:lnTo>
                <a:lnTo>
                  <a:pt x="62508" y="27682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Freeform 232"/>
          <p:cNvSpPr/>
          <p:nvPr/>
        </p:nvSpPr>
        <p:spPr>
          <a:xfrm>
            <a:off x="5331023" y="330398"/>
            <a:ext cx="80369" cy="285751"/>
          </a:xfrm>
          <a:custGeom>
            <a:avLst/>
            <a:gdLst/>
            <a:ahLst/>
            <a:cxnLst/>
            <a:rect l="0" t="0" r="0" b="0"/>
            <a:pathLst>
              <a:path w="80369" h="285751">
                <a:moveTo>
                  <a:pt x="0" y="8930"/>
                </a:move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8930"/>
                </a:lnTo>
                <a:lnTo>
                  <a:pt x="8930" y="17860"/>
                </a:lnTo>
                <a:lnTo>
                  <a:pt x="17860" y="26789"/>
                </a:lnTo>
                <a:lnTo>
                  <a:pt x="17860" y="44649"/>
                </a:lnTo>
                <a:lnTo>
                  <a:pt x="17860" y="53579"/>
                </a:lnTo>
                <a:lnTo>
                  <a:pt x="17860" y="71438"/>
                </a:lnTo>
                <a:lnTo>
                  <a:pt x="26790" y="89297"/>
                </a:lnTo>
                <a:lnTo>
                  <a:pt x="26790" y="107157"/>
                </a:lnTo>
                <a:lnTo>
                  <a:pt x="26790" y="125016"/>
                </a:lnTo>
                <a:lnTo>
                  <a:pt x="26790" y="142875"/>
                </a:lnTo>
                <a:lnTo>
                  <a:pt x="35719" y="160735"/>
                </a:lnTo>
                <a:lnTo>
                  <a:pt x="35719" y="178594"/>
                </a:lnTo>
                <a:lnTo>
                  <a:pt x="44649" y="187524"/>
                </a:lnTo>
                <a:lnTo>
                  <a:pt x="44649" y="205383"/>
                </a:lnTo>
                <a:lnTo>
                  <a:pt x="53579" y="223243"/>
                </a:lnTo>
                <a:lnTo>
                  <a:pt x="53579" y="232172"/>
                </a:lnTo>
                <a:lnTo>
                  <a:pt x="62508" y="250032"/>
                </a:lnTo>
                <a:lnTo>
                  <a:pt x="62508" y="258961"/>
                </a:lnTo>
                <a:lnTo>
                  <a:pt x="71438" y="267891"/>
                </a:lnTo>
                <a:lnTo>
                  <a:pt x="71438" y="276821"/>
                </a:lnTo>
                <a:lnTo>
                  <a:pt x="80368" y="285750"/>
                </a:lnTo>
                <a:lnTo>
                  <a:pt x="80368" y="28575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Freeform 233"/>
          <p:cNvSpPr/>
          <p:nvPr/>
        </p:nvSpPr>
        <p:spPr>
          <a:xfrm>
            <a:off x="5331023" y="517922"/>
            <a:ext cx="125017" cy="17860"/>
          </a:xfrm>
          <a:custGeom>
            <a:avLst/>
            <a:gdLst/>
            <a:ahLst/>
            <a:cxnLst/>
            <a:rect l="0" t="0" r="0" b="0"/>
            <a:pathLst>
              <a:path w="125017" h="17860">
                <a:moveTo>
                  <a:pt x="0" y="17859"/>
                </a:move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8930" y="8930"/>
                </a:lnTo>
                <a:lnTo>
                  <a:pt x="17860" y="8930"/>
                </a:lnTo>
                <a:lnTo>
                  <a:pt x="26790" y="0"/>
                </a:lnTo>
                <a:lnTo>
                  <a:pt x="35719" y="0"/>
                </a:lnTo>
                <a:lnTo>
                  <a:pt x="53579" y="0"/>
                </a:lnTo>
                <a:lnTo>
                  <a:pt x="62508" y="0"/>
                </a:lnTo>
                <a:lnTo>
                  <a:pt x="80368" y="0"/>
                </a:lnTo>
                <a:lnTo>
                  <a:pt x="98227" y="0"/>
                </a:lnTo>
                <a:lnTo>
                  <a:pt x="125016" y="0"/>
                </a:lnTo>
                <a:lnTo>
                  <a:pt x="125016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Freeform 234"/>
          <p:cNvSpPr/>
          <p:nvPr/>
        </p:nvSpPr>
        <p:spPr>
          <a:xfrm>
            <a:off x="5634633" y="437555"/>
            <a:ext cx="258962" cy="160735"/>
          </a:xfrm>
          <a:custGeom>
            <a:avLst/>
            <a:gdLst/>
            <a:ahLst/>
            <a:cxnLst/>
            <a:rect l="0" t="0" r="0" b="0"/>
            <a:pathLst>
              <a:path w="258962" h="160735">
                <a:moveTo>
                  <a:pt x="107156" y="17859"/>
                </a:moveTo>
                <a:lnTo>
                  <a:pt x="107156" y="17859"/>
                </a:lnTo>
                <a:lnTo>
                  <a:pt x="107156" y="8929"/>
                </a:lnTo>
                <a:lnTo>
                  <a:pt x="107156" y="8929"/>
                </a:lnTo>
                <a:lnTo>
                  <a:pt x="98226" y="8929"/>
                </a:lnTo>
                <a:lnTo>
                  <a:pt x="98226" y="0"/>
                </a:lnTo>
                <a:lnTo>
                  <a:pt x="98226" y="0"/>
                </a:lnTo>
                <a:lnTo>
                  <a:pt x="89297" y="0"/>
                </a:lnTo>
                <a:lnTo>
                  <a:pt x="80367" y="0"/>
                </a:lnTo>
                <a:lnTo>
                  <a:pt x="80367" y="8929"/>
                </a:lnTo>
                <a:lnTo>
                  <a:pt x="71437" y="8929"/>
                </a:lnTo>
                <a:lnTo>
                  <a:pt x="62508" y="17859"/>
                </a:lnTo>
                <a:lnTo>
                  <a:pt x="53578" y="26789"/>
                </a:lnTo>
                <a:lnTo>
                  <a:pt x="44648" y="35718"/>
                </a:lnTo>
                <a:lnTo>
                  <a:pt x="35719" y="35718"/>
                </a:lnTo>
                <a:lnTo>
                  <a:pt x="26789" y="44648"/>
                </a:lnTo>
                <a:lnTo>
                  <a:pt x="17859" y="53578"/>
                </a:lnTo>
                <a:lnTo>
                  <a:pt x="8930" y="71437"/>
                </a:lnTo>
                <a:lnTo>
                  <a:pt x="8930" y="80367"/>
                </a:lnTo>
                <a:lnTo>
                  <a:pt x="8930" y="89297"/>
                </a:lnTo>
                <a:lnTo>
                  <a:pt x="0" y="98226"/>
                </a:lnTo>
                <a:lnTo>
                  <a:pt x="0" y="107156"/>
                </a:lnTo>
                <a:lnTo>
                  <a:pt x="8930" y="107156"/>
                </a:lnTo>
                <a:lnTo>
                  <a:pt x="8930" y="116086"/>
                </a:lnTo>
                <a:lnTo>
                  <a:pt x="17859" y="125015"/>
                </a:lnTo>
                <a:lnTo>
                  <a:pt x="26789" y="125015"/>
                </a:lnTo>
                <a:lnTo>
                  <a:pt x="35719" y="125015"/>
                </a:lnTo>
                <a:lnTo>
                  <a:pt x="44648" y="125015"/>
                </a:lnTo>
                <a:lnTo>
                  <a:pt x="53578" y="125015"/>
                </a:lnTo>
                <a:lnTo>
                  <a:pt x="71437" y="125015"/>
                </a:lnTo>
                <a:lnTo>
                  <a:pt x="80367" y="125015"/>
                </a:lnTo>
                <a:lnTo>
                  <a:pt x="89297" y="116086"/>
                </a:lnTo>
                <a:lnTo>
                  <a:pt x="107156" y="116086"/>
                </a:lnTo>
                <a:lnTo>
                  <a:pt x="116086" y="107156"/>
                </a:lnTo>
                <a:lnTo>
                  <a:pt x="125015" y="98226"/>
                </a:lnTo>
                <a:lnTo>
                  <a:pt x="133945" y="89297"/>
                </a:lnTo>
                <a:lnTo>
                  <a:pt x="133945" y="80367"/>
                </a:lnTo>
                <a:lnTo>
                  <a:pt x="142875" y="80367"/>
                </a:lnTo>
                <a:lnTo>
                  <a:pt x="151805" y="71437"/>
                </a:lnTo>
                <a:lnTo>
                  <a:pt x="160734" y="62507"/>
                </a:lnTo>
                <a:lnTo>
                  <a:pt x="160734" y="53578"/>
                </a:lnTo>
                <a:lnTo>
                  <a:pt x="160734" y="44648"/>
                </a:lnTo>
                <a:lnTo>
                  <a:pt x="160734" y="44648"/>
                </a:lnTo>
                <a:lnTo>
                  <a:pt x="160734" y="44648"/>
                </a:lnTo>
                <a:lnTo>
                  <a:pt x="160734" y="35718"/>
                </a:lnTo>
                <a:lnTo>
                  <a:pt x="160734" y="35718"/>
                </a:lnTo>
                <a:lnTo>
                  <a:pt x="160734" y="35718"/>
                </a:lnTo>
                <a:lnTo>
                  <a:pt x="160734" y="35718"/>
                </a:lnTo>
                <a:lnTo>
                  <a:pt x="160734" y="35718"/>
                </a:lnTo>
                <a:lnTo>
                  <a:pt x="160734" y="35718"/>
                </a:lnTo>
                <a:lnTo>
                  <a:pt x="160734" y="44648"/>
                </a:lnTo>
                <a:lnTo>
                  <a:pt x="160734" y="44648"/>
                </a:lnTo>
                <a:lnTo>
                  <a:pt x="160734" y="53578"/>
                </a:lnTo>
                <a:lnTo>
                  <a:pt x="160734" y="53578"/>
                </a:lnTo>
                <a:lnTo>
                  <a:pt x="160734" y="62507"/>
                </a:lnTo>
                <a:lnTo>
                  <a:pt x="160734" y="71437"/>
                </a:lnTo>
                <a:lnTo>
                  <a:pt x="160734" y="80367"/>
                </a:lnTo>
                <a:lnTo>
                  <a:pt x="169664" y="89297"/>
                </a:lnTo>
                <a:lnTo>
                  <a:pt x="178594" y="98226"/>
                </a:lnTo>
                <a:lnTo>
                  <a:pt x="187523" y="107156"/>
                </a:lnTo>
                <a:lnTo>
                  <a:pt x="187523" y="116086"/>
                </a:lnTo>
                <a:lnTo>
                  <a:pt x="196453" y="125015"/>
                </a:lnTo>
                <a:lnTo>
                  <a:pt x="205383" y="125015"/>
                </a:lnTo>
                <a:lnTo>
                  <a:pt x="214312" y="133945"/>
                </a:lnTo>
                <a:lnTo>
                  <a:pt x="223242" y="142875"/>
                </a:lnTo>
                <a:lnTo>
                  <a:pt x="232172" y="151804"/>
                </a:lnTo>
                <a:lnTo>
                  <a:pt x="232172" y="151804"/>
                </a:lnTo>
                <a:lnTo>
                  <a:pt x="241101" y="160734"/>
                </a:lnTo>
                <a:lnTo>
                  <a:pt x="250031" y="160734"/>
                </a:lnTo>
                <a:lnTo>
                  <a:pt x="258961" y="160734"/>
                </a:lnTo>
                <a:lnTo>
                  <a:pt x="258961" y="160734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Freeform 235"/>
          <p:cNvSpPr/>
          <p:nvPr/>
        </p:nvSpPr>
        <p:spPr>
          <a:xfrm>
            <a:off x="5965031" y="285750"/>
            <a:ext cx="71439" cy="294681"/>
          </a:xfrm>
          <a:custGeom>
            <a:avLst/>
            <a:gdLst/>
            <a:ahLst/>
            <a:cxnLst/>
            <a:rect l="0" t="0" r="0" b="0"/>
            <a:pathLst>
              <a:path w="71439" h="29468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8930" y="17859"/>
                </a:lnTo>
                <a:lnTo>
                  <a:pt x="8930" y="26789"/>
                </a:lnTo>
                <a:lnTo>
                  <a:pt x="8930" y="35719"/>
                </a:lnTo>
                <a:lnTo>
                  <a:pt x="17860" y="53578"/>
                </a:lnTo>
                <a:lnTo>
                  <a:pt x="17860" y="62508"/>
                </a:lnTo>
                <a:lnTo>
                  <a:pt x="26789" y="80367"/>
                </a:lnTo>
                <a:lnTo>
                  <a:pt x="26789" y="98227"/>
                </a:lnTo>
                <a:lnTo>
                  <a:pt x="35719" y="116086"/>
                </a:lnTo>
                <a:lnTo>
                  <a:pt x="35719" y="133945"/>
                </a:lnTo>
                <a:lnTo>
                  <a:pt x="44649" y="151805"/>
                </a:lnTo>
                <a:lnTo>
                  <a:pt x="44649" y="169664"/>
                </a:lnTo>
                <a:lnTo>
                  <a:pt x="53578" y="187523"/>
                </a:lnTo>
                <a:lnTo>
                  <a:pt x="53578" y="205383"/>
                </a:lnTo>
                <a:lnTo>
                  <a:pt x="53578" y="223242"/>
                </a:lnTo>
                <a:lnTo>
                  <a:pt x="53578" y="232172"/>
                </a:lnTo>
                <a:lnTo>
                  <a:pt x="62508" y="250031"/>
                </a:lnTo>
                <a:lnTo>
                  <a:pt x="62508" y="258961"/>
                </a:lnTo>
                <a:lnTo>
                  <a:pt x="62508" y="267891"/>
                </a:lnTo>
                <a:lnTo>
                  <a:pt x="62508" y="276820"/>
                </a:lnTo>
                <a:lnTo>
                  <a:pt x="62508" y="285750"/>
                </a:lnTo>
                <a:lnTo>
                  <a:pt x="62508" y="285750"/>
                </a:lnTo>
                <a:lnTo>
                  <a:pt x="71438" y="285750"/>
                </a:lnTo>
                <a:lnTo>
                  <a:pt x="71438" y="294680"/>
                </a:lnTo>
                <a:lnTo>
                  <a:pt x="71438" y="29468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Freeform 236"/>
          <p:cNvSpPr/>
          <p:nvPr/>
        </p:nvSpPr>
        <p:spPr>
          <a:xfrm>
            <a:off x="6143625" y="276820"/>
            <a:ext cx="26790" cy="312540"/>
          </a:xfrm>
          <a:custGeom>
            <a:avLst/>
            <a:gdLst/>
            <a:ahLst/>
            <a:cxnLst/>
            <a:rect l="0" t="0" r="0" b="0"/>
            <a:pathLst>
              <a:path w="26790" h="31254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17860"/>
                </a:lnTo>
                <a:lnTo>
                  <a:pt x="0" y="26789"/>
                </a:lnTo>
                <a:lnTo>
                  <a:pt x="8930" y="44649"/>
                </a:lnTo>
                <a:lnTo>
                  <a:pt x="8930" y="53578"/>
                </a:lnTo>
                <a:lnTo>
                  <a:pt x="8930" y="71438"/>
                </a:lnTo>
                <a:lnTo>
                  <a:pt x="8930" y="80367"/>
                </a:lnTo>
                <a:lnTo>
                  <a:pt x="8930" y="98227"/>
                </a:lnTo>
                <a:lnTo>
                  <a:pt x="8930" y="116086"/>
                </a:lnTo>
                <a:lnTo>
                  <a:pt x="8930" y="133946"/>
                </a:lnTo>
                <a:lnTo>
                  <a:pt x="8930" y="151805"/>
                </a:lnTo>
                <a:lnTo>
                  <a:pt x="8930" y="169664"/>
                </a:lnTo>
                <a:lnTo>
                  <a:pt x="17859" y="187524"/>
                </a:lnTo>
                <a:lnTo>
                  <a:pt x="17859" y="205383"/>
                </a:lnTo>
                <a:lnTo>
                  <a:pt x="17859" y="223242"/>
                </a:lnTo>
                <a:lnTo>
                  <a:pt x="17859" y="232172"/>
                </a:lnTo>
                <a:lnTo>
                  <a:pt x="17859" y="250032"/>
                </a:lnTo>
                <a:lnTo>
                  <a:pt x="17859" y="258961"/>
                </a:lnTo>
                <a:lnTo>
                  <a:pt x="26789" y="276821"/>
                </a:lnTo>
                <a:lnTo>
                  <a:pt x="26789" y="285750"/>
                </a:lnTo>
                <a:lnTo>
                  <a:pt x="26789" y="294680"/>
                </a:lnTo>
                <a:lnTo>
                  <a:pt x="26789" y="312539"/>
                </a:lnTo>
                <a:lnTo>
                  <a:pt x="26789" y="312539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Freeform 237"/>
          <p:cNvSpPr/>
          <p:nvPr/>
        </p:nvSpPr>
        <p:spPr>
          <a:xfrm>
            <a:off x="6438305" y="258961"/>
            <a:ext cx="53579" cy="276821"/>
          </a:xfrm>
          <a:custGeom>
            <a:avLst/>
            <a:gdLst/>
            <a:ahLst/>
            <a:cxnLst/>
            <a:rect l="0" t="0" r="0" b="0"/>
            <a:pathLst>
              <a:path w="53579" h="27682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29" y="8930"/>
                </a:lnTo>
                <a:lnTo>
                  <a:pt x="8929" y="8930"/>
                </a:lnTo>
                <a:lnTo>
                  <a:pt x="17859" y="17859"/>
                </a:lnTo>
                <a:lnTo>
                  <a:pt x="17859" y="26789"/>
                </a:lnTo>
                <a:lnTo>
                  <a:pt x="26789" y="44648"/>
                </a:lnTo>
                <a:lnTo>
                  <a:pt x="26789" y="53578"/>
                </a:lnTo>
                <a:lnTo>
                  <a:pt x="35718" y="62508"/>
                </a:lnTo>
                <a:lnTo>
                  <a:pt x="35718" y="80367"/>
                </a:lnTo>
                <a:lnTo>
                  <a:pt x="44648" y="98226"/>
                </a:lnTo>
                <a:lnTo>
                  <a:pt x="44648" y="116086"/>
                </a:lnTo>
                <a:lnTo>
                  <a:pt x="44648" y="133945"/>
                </a:lnTo>
                <a:lnTo>
                  <a:pt x="53578" y="151805"/>
                </a:lnTo>
                <a:lnTo>
                  <a:pt x="53578" y="160734"/>
                </a:lnTo>
                <a:lnTo>
                  <a:pt x="53578" y="178594"/>
                </a:lnTo>
                <a:lnTo>
                  <a:pt x="53578" y="196453"/>
                </a:lnTo>
                <a:lnTo>
                  <a:pt x="53578" y="214312"/>
                </a:lnTo>
                <a:lnTo>
                  <a:pt x="44648" y="223242"/>
                </a:lnTo>
                <a:lnTo>
                  <a:pt x="44648" y="232172"/>
                </a:lnTo>
                <a:lnTo>
                  <a:pt x="44648" y="250031"/>
                </a:lnTo>
                <a:lnTo>
                  <a:pt x="44648" y="258961"/>
                </a:lnTo>
                <a:lnTo>
                  <a:pt x="44648" y="276820"/>
                </a:lnTo>
                <a:lnTo>
                  <a:pt x="44648" y="27682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Freeform 238"/>
          <p:cNvSpPr/>
          <p:nvPr/>
        </p:nvSpPr>
        <p:spPr>
          <a:xfrm>
            <a:off x="6402586" y="419695"/>
            <a:ext cx="214313" cy="26790"/>
          </a:xfrm>
          <a:custGeom>
            <a:avLst/>
            <a:gdLst/>
            <a:ahLst/>
            <a:cxnLst/>
            <a:rect l="0" t="0" r="0" b="0"/>
            <a:pathLst>
              <a:path w="214313" h="26790">
                <a:moveTo>
                  <a:pt x="0" y="26789"/>
                </a:moveTo>
                <a:lnTo>
                  <a:pt x="0" y="26789"/>
                </a:lnTo>
                <a:lnTo>
                  <a:pt x="8930" y="17860"/>
                </a:lnTo>
                <a:lnTo>
                  <a:pt x="26789" y="8930"/>
                </a:lnTo>
                <a:lnTo>
                  <a:pt x="35719" y="8930"/>
                </a:lnTo>
                <a:lnTo>
                  <a:pt x="44648" y="8930"/>
                </a:lnTo>
                <a:lnTo>
                  <a:pt x="62508" y="8930"/>
                </a:lnTo>
                <a:lnTo>
                  <a:pt x="80367" y="8930"/>
                </a:lnTo>
                <a:lnTo>
                  <a:pt x="98227" y="0"/>
                </a:lnTo>
                <a:lnTo>
                  <a:pt x="107156" y="0"/>
                </a:lnTo>
                <a:lnTo>
                  <a:pt x="125016" y="0"/>
                </a:lnTo>
                <a:lnTo>
                  <a:pt x="142875" y="0"/>
                </a:lnTo>
                <a:lnTo>
                  <a:pt x="160734" y="0"/>
                </a:lnTo>
                <a:lnTo>
                  <a:pt x="169664" y="0"/>
                </a:lnTo>
                <a:lnTo>
                  <a:pt x="178594" y="0"/>
                </a:lnTo>
                <a:lnTo>
                  <a:pt x="196453" y="8930"/>
                </a:lnTo>
                <a:lnTo>
                  <a:pt x="205383" y="8930"/>
                </a:lnTo>
                <a:lnTo>
                  <a:pt x="214312" y="0"/>
                </a:lnTo>
                <a:lnTo>
                  <a:pt x="214312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Freeform 239"/>
          <p:cNvSpPr/>
          <p:nvPr/>
        </p:nvSpPr>
        <p:spPr>
          <a:xfrm>
            <a:off x="6652617" y="294680"/>
            <a:ext cx="285751" cy="258962"/>
          </a:xfrm>
          <a:custGeom>
            <a:avLst/>
            <a:gdLst/>
            <a:ahLst/>
            <a:cxnLst/>
            <a:rect l="0" t="0" r="0" b="0"/>
            <a:pathLst>
              <a:path w="285751" h="258962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8929"/>
                </a:lnTo>
                <a:lnTo>
                  <a:pt x="17860" y="8929"/>
                </a:lnTo>
                <a:lnTo>
                  <a:pt x="26789" y="17859"/>
                </a:lnTo>
                <a:lnTo>
                  <a:pt x="26789" y="26789"/>
                </a:lnTo>
                <a:lnTo>
                  <a:pt x="35719" y="35718"/>
                </a:lnTo>
                <a:lnTo>
                  <a:pt x="35719" y="44648"/>
                </a:lnTo>
                <a:lnTo>
                  <a:pt x="44649" y="53578"/>
                </a:lnTo>
                <a:lnTo>
                  <a:pt x="53578" y="62507"/>
                </a:lnTo>
                <a:lnTo>
                  <a:pt x="53578" y="80367"/>
                </a:lnTo>
                <a:lnTo>
                  <a:pt x="62508" y="89297"/>
                </a:lnTo>
                <a:lnTo>
                  <a:pt x="62508" y="98226"/>
                </a:lnTo>
                <a:lnTo>
                  <a:pt x="62508" y="116086"/>
                </a:lnTo>
                <a:lnTo>
                  <a:pt x="71438" y="133945"/>
                </a:lnTo>
                <a:lnTo>
                  <a:pt x="71438" y="142875"/>
                </a:lnTo>
                <a:lnTo>
                  <a:pt x="71438" y="151804"/>
                </a:lnTo>
                <a:lnTo>
                  <a:pt x="71438" y="169664"/>
                </a:lnTo>
                <a:lnTo>
                  <a:pt x="71438" y="178593"/>
                </a:lnTo>
                <a:lnTo>
                  <a:pt x="71438" y="187523"/>
                </a:lnTo>
                <a:lnTo>
                  <a:pt x="71438" y="196453"/>
                </a:lnTo>
                <a:lnTo>
                  <a:pt x="71438" y="196453"/>
                </a:lnTo>
                <a:lnTo>
                  <a:pt x="71438" y="205382"/>
                </a:lnTo>
                <a:lnTo>
                  <a:pt x="71438" y="214312"/>
                </a:lnTo>
                <a:lnTo>
                  <a:pt x="62508" y="214312"/>
                </a:lnTo>
                <a:lnTo>
                  <a:pt x="62508" y="214312"/>
                </a:lnTo>
                <a:lnTo>
                  <a:pt x="62508" y="214312"/>
                </a:lnTo>
                <a:lnTo>
                  <a:pt x="62508" y="214312"/>
                </a:lnTo>
                <a:lnTo>
                  <a:pt x="62508" y="214312"/>
                </a:lnTo>
                <a:lnTo>
                  <a:pt x="62508" y="205382"/>
                </a:lnTo>
                <a:lnTo>
                  <a:pt x="62508" y="205382"/>
                </a:lnTo>
                <a:lnTo>
                  <a:pt x="62508" y="196453"/>
                </a:lnTo>
                <a:lnTo>
                  <a:pt x="62508" y="187523"/>
                </a:lnTo>
                <a:lnTo>
                  <a:pt x="62508" y="187523"/>
                </a:lnTo>
                <a:lnTo>
                  <a:pt x="62508" y="178593"/>
                </a:lnTo>
                <a:lnTo>
                  <a:pt x="71438" y="169664"/>
                </a:lnTo>
                <a:lnTo>
                  <a:pt x="80367" y="160734"/>
                </a:lnTo>
                <a:lnTo>
                  <a:pt x="80367" y="151804"/>
                </a:lnTo>
                <a:lnTo>
                  <a:pt x="89297" y="142875"/>
                </a:lnTo>
                <a:lnTo>
                  <a:pt x="98227" y="142875"/>
                </a:lnTo>
                <a:lnTo>
                  <a:pt x="107156" y="133945"/>
                </a:lnTo>
                <a:lnTo>
                  <a:pt x="125016" y="125015"/>
                </a:lnTo>
                <a:lnTo>
                  <a:pt x="133946" y="125015"/>
                </a:lnTo>
                <a:lnTo>
                  <a:pt x="142875" y="125015"/>
                </a:lnTo>
                <a:lnTo>
                  <a:pt x="160735" y="125015"/>
                </a:lnTo>
                <a:lnTo>
                  <a:pt x="169664" y="125015"/>
                </a:lnTo>
                <a:lnTo>
                  <a:pt x="178594" y="125015"/>
                </a:lnTo>
                <a:lnTo>
                  <a:pt x="196453" y="125015"/>
                </a:lnTo>
                <a:lnTo>
                  <a:pt x="205383" y="133945"/>
                </a:lnTo>
                <a:lnTo>
                  <a:pt x="214313" y="133945"/>
                </a:lnTo>
                <a:lnTo>
                  <a:pt x="232172" y="142875"/>
                </a:lnTo>
                <a:lnTo>
                  <a:pt x="241102" y="151804"/>
                </a:lnTo>
                <a:lnTo>
                  <a:pt x="250031" y="160734"/>
                </a:lnTo>
                <a:lnTo>
                  <a:pt x="250031" y="169664"/>
                </a:lnTo>
                <a:lnTo>
                  <a:pt x="258961" y="187523"/>
                </a:lnTo>
                <a:lnTo>
                  <a:pt x="267891" y="187523"/>
                </a:lnTo>
                <a:lnTo>
                  <a:pt x="267891" y="196453"/>
                </a:lnTo>
                <a:lnTo>
                  <a:pt x="276821" y="214312"/>
                </a:lnTo>
                <a:lnTo>
                  <a:pt x="276821" y="223242"/>
                </a:lnTo>
                <a:lnTo>
                  <a:pt x="276821" y="232172"/>
                </a:lnTo>
                <a:lnTo>
                  <a:pt x="285750" y="241101"/>
                </a:lnTo>
                <a:lnTo>
                  <a:pt x="285750" y="241101"/>
                </a:lnTo>
                <a:lnTo>
                  <a:pt x="285750" y="258961"/>
                </a:lnTo>
                <a:lnTo>
                  <a:pt x="285750" y="258961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Freeform 240"/>
          <p:cNvSpPr/>
          <p:nvPr/>
        </p:nvSpPr>
        <p:spPr>
          <a:xfrm>
            <a:off x="6983016" y="410766"/>
            <a:ext cx="125016" cy="125016"/>
          </a:xfrm>
          <a:custGeom>
            <a:avLst/>
            <a:gdLst/>
            <a:ahLst/>
            <a:cxnLst/>
            <a:rect l="0" t="0" r="0" b="0"/>
            <a:pathLst>
              <a:path w="125016" h="125016">
                <a:moveTo>
                  <a:pt x="116086" y="8929"/>
                </a:moveTo>
                <a:lnTo>
                  <a:pt x="107156" y="0"/>
                </a:lnTo>
                <a:lnTo>
                  <a:pt x="98226" y="0"/>
                </a:lnTo>
                <a:lnTo>
                  <a:pt x="98226" y="0"/>
                </a:lnTo>
                <a:lnTo>
                  <a:pt x="89297" y="0"/>
                </a:lnTo>
                <a:lnTo>
                  <a:pt x="80367" y="0"/>
                </a:lnTo>
                <a:lnTo>
                  <a:pt x="71437" y="0"/>
                </a:lnTo>
                <a:lnTo>
                  <a:pt x="62507" y="0"/>
                </a:lnTo>
                <a:lnTo>
                  <a:pt x="53578" y="8929"/>
                </a:lnTo>
                <a:lnTo>
                  <a:pt x="44648" y="17859"/>
                </a:lnTo>
                <a:lnTo>
                  <a:pt x="35718" y="26789"/>
                </a:lnTo>
                <a:lnTo>
                  <a:pt x="26789" y="35718"/>
                </a:lnTo>
                <a:lnTo>
                  <a:pt x="17859" y="44648"/>
                </a:lnTo>
                <a:lnTo>
                  <a:pt x="8929" y="53578"/>
                </a:lnTo>
                <a:lnTo>
                  <a:pt x="8929" y="62507"/>
                </a:lnTo>
                <a:lnTo>
                  <a:pt x="8929" y="71437"/>
                </a:lnTo>
                <a:lnTo>
                  <a:pt x="0" y="80367"/>
                </a:lnTo>
                <a:lnTo>
                  <a:pt x="8929" y="89296"/>
                </a:lnTo>
                <a:lnTo>
                  <a:pt x="8929" y="98226"/>
                </a:lnTo>
                <a:lnTo>
                  <a:pt x="8929" y="107156"/>
                </a:lnTo>
                <a:lnTo>
                  <a:pt x="17859" y="116086"/>
                </a:lnTo>
                <a:lnTo>
                  <a:pt x="26789" y="116086"/>
                </a:lnTo>
                <a:lnTo>
                  <a:pt x="44648" y="116086"/>
                </a:lnTo>
                <a:lnTo>
                  <a:pt x="53578" y="125015"/>
                </a:lnTo>
                <a:lnTo>
                  <a:pt x="71437" y="125015"/>
                </a:lnTo>
                <a:lnTo>
                  <a:pt x="80367" y="125015"/>
                </a:lnTo>
                <a:lnTo>
                  <a:pt x="98226" y="125015"/>
                </a:lnTo>
                <a:lnTo>
                  <a:pt x="125015" y="125015"/>
                </a:lnTo>
                <a:lnTo>
                  <a:pt x="125015" y="125015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Freeform 241"/>
          <p:cNvSpPr/>
          <p:nvPr/>
        </p:nvSpPr>
        <p:spPr>
          <a:xfrm>
            <a:off x="6974086" y="428625"/>
            <a:ext cx="160735" cy="53579"/>
          </a:xfrm>
          <a:custGeom>
            <a:avLst/>
            <a:gdLst/>
            <a:ahLst/>
            <a:cxnLst/>
            <a:rect l="0" t="0" r="0" b="0"/>
            <a:pathLst>
              <a:path w="160735" h="53579">
                <a:moveTo>
                  <a:pt x="160734" y="0"/>
                </a:moveTo>
                <a:lnTo>
                  <a:pt x="151805" y="0"/>
                </a:lnTo>
                <a:lnTo>
                  <a:pt x="151805" y="0"/>
                </a:lnTo>
                <a:lnTo>
                  <a:pt x="142875" y="0"/>
                </a:lnTo>
                <a:lnTo>
                  <a:pt x="133945" y="0"/>
                </a:lnTo>
                <a:lnTo>
                  <a:pt x="125016" y="0"/>
                </a:lnTo>
                <a:lnTo>
                  <a:pt x="116086" y="0"/>
                </a:lnTo>
                <a:lnTo>
                  <a:pt x="107156" y="8930"/>
                </a:lnTo>
                <a:lnTo>
                  <a:pt x="89297" y="8930"/>
                </a:lnTo>
                <a:lnTo>
                  <a:pt x="80367" y="17859"/>
                </a:lnTo>
                <a:lnTo>
                  <a:pt x="62508" y="17859"/>
                </a:lnTo>
                <a:lnTo>
                  <a:pt x="53578" y="26789"/>
                </a:lnTo>
                <a:lnTo>
                  <a:pt x="35719" y="26789"/>
                </a:lnTo>
                <a:lnTo>
                  <a:pt x="26789" y="44648"/>
                </a:lnTo>
                <a:lnTo>
                  <a:pt x="17859" y="44648"/>
                </a:lnTo>
                <a:lnTo>
                  <a:pt x="0" y="53578"/>
                </a:lnTo>
                <a:lnTo>
                  <a:pt x="0" y="5357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Freeform 242"/>
          <p:cNvSpPr/>
          <p:nvPr/>
        </p:nvSpPr>
        <p:spPr>
          <a:xfrm>
            <a:off x="7322344" y="232172"/>
            <a:ext cx="232173" cy="366118"/>
          </a:xfrm>
          <a:custGeom>
            <a:avLst/>
            <a:gdLst/>
            <a:ahLst/>
            <a:cxnLst/>
            <a:rect l="0" t="0" r="0" b="0"/>
            <a:pathLst>
              <a:path w="232173" h="366118">
                <a:moveTo>
                  <a:pt x="0" y="80367"/>
                </a:moveTo>
                <a:lnTo>
                  <a:pt x="0" y="80367"/>
                </a:lnTo>
                <a:lnTo>
                  <a:pt x="0" y="80367"/>
                </a:lnTo>
                <a:lnTo>
                  <a:pt x="0" y="80367"/>
                </a:lnTo>
                <a:lnTo>
                  <a:pt x="8929" y="89297"/>
                </a:lnTo>
                <a:lnTo>
                  <a:pt x="8929" y="89297"/>
                </a:lnTo>
                <a:lnTo>
                  <a:pt x="8929" y="98226"/>
                </a:lnTo>
                <a:lnTo>
                  <a:pt x="17859" y="107156"/>
                </a:lnTo>
                <a:lnTo>
                  <a:pt x="17859" y="116086"/>
                </a:lnTo>
                <a:lnTo>
                  <a:pt x="17859" y="125015"/>
                </a:lnTo>
                <a:lnTo>
                  <a:pt x="26789" y="142875"/>
                </a:lnTo>
                <a:lnTo>
                  <a:pt x="26789" y="151805"/>
                </a:lnTo>
                <a:lnTo>
                  <a:pt x="26789" y="169664"/>
                </a:lnTo>
                <a:lnTo>
                  <a:pt x="35719" y="187523"/>
                </a:lnTo>
                <a:lnTo>
                  <a:pt x="35719" y="205383"/>
                </a:lnTo>
                <a:lnTo>
                  <a:pt x="44648" y="223242"/>
                </a:lnTo>
                <a:lnTo>
                  <a:pt x="44648" y="241101"/>
                </a:lnTo>
                <a:lnTo>
                  <a:pt x="44648" y="258961"/>
                </a:lnTo>
                <a:lnTo>
                  <a:pt x="44648" y="276820"/>
                </a:lnTo>
                <a:lnTo>
                  <a:pt x="44648" y="285750"/>
                </a:lnTo>
                <a:lnTo>
                  <a:pt x="44648" y="303609"/>
                </a:lnTo>
                <a:lnTo>
                  <a:pt x="44648" y="312539"/>
                </a:lnTo>
                <a:lnTo>
                  <a:pt x="53578" y="330398"/>
                </a:lnTo>
                <a:lnTo>
                  <a:pt x="53578" y="339328"/>
                </a:lnTo>
                <a:lnTo>
                  <a:pt x="53578" y="348258"/>
                </a:lnTo>
                <a:lnTo>
                  <a:pt x="53578" y="357187"/>
                </a:lnTo>
                <a:lnTo>
                  <a:pt x="53578" y="357187"/>
                </a:lnTo>
                <a:lnTo>
                  <a:pt x="44648" y="366117"/>
                </a:lnTo>
                <a:lnTo>
                  <a:pt x="44648" y="366117"/>
                </a:lnTo>
                <a:lnTo>
                  <a:pt x="44648" y="366117"/>
                </a:lnTo>
                <a:lnTo>
                  <a:pt x="44648" y="366117"/>
                </a:lnTo>
                <a:lnTo>
                  <a:pt x="44648" y="357187"/>
                </a:lnTo>
                <a:lnTo>
                  <a:pt x="35719" y="357187"/>
                </a:lnTo>
                <a:lnTo>
                  <a:pt x="35719" y="348258"/>
                </a:lnTo>
                <a:lnTo>
                  <a:pt x="26789" y="330398"/>
                </a:lnTo>
                <a:lnTo>
                  <a:pt x="26789" y="321469"/>
                </a:lnTo>
                <a:lnTo>
                  <a:pt x="26789" y="312539"/>
                </a:lnTo>
                <a:lnTo>
                  <a:pt x="17859" y="294680"/>
                </a:lnTo>
                <a:lnTo>
                  <a:pt x="17859" y="276820"/>
                </a:lnTo>
                <a:lnTo>
                  <a:pt x="8929" y="267890"/>
                </a:lnTo>
                <a:lnTo>
                  <a:pt x="8929" y="250031"/>
                </a:lnTo>
                <a:lnTo>
                  <a:pt x="0" y="232172"/>
                </a:lnTo>
                <a:lnTo>
                  <a:pt x="0" y="214312"/>
                </a:lnTo>
                <a:lnTo>
                  <a:pt x="0" y="196453"/>
                </a:lnTo>
                <a:lnTo>
                  <a:pt x="0" y="169664"/>
                </a:lnTo>
                <a:lnTo>
                  <a:pt x="0" y="151805"/>
                </a:lnTo>
                <a:lnTo>
                  <a:pt x="0" y="133945"/>
                </a:lnTo>
                <a:lnTo>
                  <a:pt x="0" y="116086"/>
                </a:lnTo>
                <a:lnTo>
                  <a:pt x="8929" y="107156"/>
                </a:lnTo>
                <a:lnTo>
                  <a:pt x="17859" y="89297"/>
                </a:lnTo>
                <a:lnTo>
                  <a:pt x="17859" y="71437"/>
                </a:lnTo>
                <a:lnTo>
                  <a:pt x="26789" y="62508"/>
                </a:lnTo>
                <a:lnTo>
                  <a:pt x="44648" y="44648"/>
                </a:lnTo>
                <a:lnTo>
                  <a:pt x="53578" y="35719"/>
                </a:lnTo>
                <a:lnTo>
                  <a:pt x="71437" y="26789"/>
                </a:lnTo>
                <a:lnTo>
                  <a:pt x="89297" y="17859"/>
                </a:lnTo>
                <a:lnTo>
                  <a:pt x="107156" y="8930"/>
                </a:lnTo>
                <a:lnTo>
                  <a:pt x="125015" y="8930"/>
                </a:lnTo>
                <a:lnTo>
                  <a:pt x="142875" y="0"/>
                </a:lnTo>
                <a:lnTo>
                  <a:pt x="160734" y="0"/>
                </a:lnTo>
                <a:lnTo>
                  <a:pt x="178594" y="0"/>
                </a:lnTo>
                <a:lnTo>
                  <a:pt x="187523" y="0"/>
                </a:lnTo>
                <a:lnTo>
                  <a:pt x="205383" y="0"/>
                </a:lnTo>
                <a:lnTo>
                  <a:pt x="214312" y="0"/>
                </a:lnTo>
                <a:lnTo>
                  <a:pt x="223242" y="8930"/>
                </a:lnTo>
                <a:lnTo>
                  <a:pt x="223242" y="8930"/>
                </a:lnTo>
                <a:lnTo>
                  <a:pt x="232172" y="17859"/>
                </a:lnTo>
                <a:lnTo>
                  <a:pt x="232172" y="17859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Freeform 243"/>
          <p:cNvSpPr/>
          <p:nvPr/>
        </p:nvSpPr>
        <p:spPr>
          <a:xfrm>
            <a:off x="7286625" y="419695"/>
            <a:ext cx="223243" cy="26790"/>
          </a:xfrm>
          <a:custGeom>
            <a:avLst/>
            <a:gdLst/>
            <a:ahLst/>
            <a:cxnLst/>
            <a:rect l="0" t="0" r="0" b="0"/>
            <a:pathLst>
              <a:path w="223243" h="26790">
                <a:moveTo>
                  <a:pt x="0" y="26789"/>
                </a:move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8930" y="17860"/>
                </a:lnTo>
                <a:lnTo>
                  <a:pt x="8930" y="17860"/>
                </a:lnTo>
                <a:lnTo>
                  <a:pt x="26789" y="17860"/>
                </a:lnTo>
                <a:lnTo>
                  <a:pt x="35719" y="17860"/>
                </a:lnTo>
                <a:lnTo>
                  <a:pt x="53578" y="8930"/>
                </a:lnTo>
                <a:lnTo>
                  <a:pt x="71438" y="8930"/>
                </a:lnTo>
                <a:lnTo>
                  <a:pt x="89297" y="8930"/>
                </a:lnTo>
                <a:lnTo>
                  <a:pt x="107156" y="0"/>
                </a:lnTo>
                <a:lnTo>
                  <a:pt x="125016" y="0"/>
                </a:lnTo>
                <a:lnTo>
                  <a:pt x="151805" y="0"/>
                </a:lnTo>
                <a:lnTo>
                  <a:pt x="169664" y="0"/>
                </a:lnTo>
                <a:lnTo>
                  <a:pt x="187523" y="0"/>
                </a:lnTo>
                <a:lnTo>
                  <a:pt x="205383" y="0"/>
                </a:lnTo>
                <a:lnTo>
                  <a:pt x="223242" y="0"/>
                </a:lnTo>
                <a:lnTo>
                  <a:pt x="223242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Freeform 244"/>
          <p:cNvSpPr/>
          <p:nvPr/>
        </p:nvSpPr>
        <p:spPr>
          <a:xfrm>
            <a:off x="7527727" y="401836"/>
            <a:ext cx="241102" cy="169665"/>
          </a:xfrm>
          <a:custGeom>
            <a:avLst/>
            <a:gdLst/>
            <a:ahLst/>
            <a:cxnLst/>
            <a:rect l="0" t="0" r="0" b="0"/>
            <a:pathLst>
              <a:path w="241102" h="169665">
                <a:moveTo>
                  <a:pt x="125015" y="8930"/>
                </a:moveTo>
                <a:lnTo>
                  <a:pt x="125015" y="0"/>
                </a:lnTo>
                <a:lnTo>
                  <a:pt x="125015" y="0"/>
                </a:lnTo>
                <a:lnTo>
                  <a:pt x="125015" y="0"/>
                </a:lnTo>
                <a:lnTo>
                  <a:pt x="125015" y="0"/>
                </a:lnTo>
                <a:lnTo>
                  <a:pt x="125015" y="0"/>
                </a:lnTo>
                <a:lnTo>
                  <a:pt x="125015" y="0"/>
                </a:lnTo>
                <a:lnTo>
                  <a:pt x="116086" y="0"/>
                </a:lnTo>
                <a:lnTo>
                  <a:pt x="107156" y="0"/>
                </a:lnTo>
                <a:lnTo>
                  <a:pt x="98226" y="0"/>
                </a:lnTo>
                <a:lnTo>
                  <a:pt x="89296" y="8930"/>
                </a:lnTo>
                <a:lnTo>
                  <a:pt x="80367" y="8930"/>
                </a:lnTo>
                <a:lnTo>
                  <a:pt x="71437" y="17859"/>
                </a:lnTo>
                <a:lnTo>
                  <a:pt x="62507" y="26789"/>
                </a:lnTo>
                <a:lnTo>
                  <a:pt x="44648" y="35719"/>
                </a:lnTo>
                <a:lnTo>
                  <a:pt x="35718" y="44648"/>
                </a:lnTo>
                <a:lnTo>
                  <a:pt x="26789" y="53578"/>
                </a:lnTo>
                <a:lnTo>
                  <a:pt x="17859" y="62508"/>
                </a:lnTo>
                <a:lnTo>
                  <a:pt x="8929" y="71437"/>
                </a:lnTo>
                <a:lnTo>
                  <a:pt x="8929" y="80367"/>
                </a:lnTo>
                <a:lnTo>
                  <a:pt x="0" y="89297"/>
                </a:lnTo>
                <a:lnTo>
                  <a:pt x="0" y="107156"/>
                </a:lnTo>
                <a:lnTo>
                  <a:pt x="0" y="107156"/>
                </a:lnTo>
                <a:lnTo>
                  <a:pt x="0" y="116086"/>
                </a:lnTo>
                <a:lnTo>
                  <a:pt x="8929" y="125016"/>
                </a:lnTo>
                <a:lnTo>
                  <a:pt x="17859" y="133945"/>
                </a:lnTo>
                <a:lnTo>
                  <a:pt x="17859" y="133945"/>
                </a:lnTo>
                <a:lnTo>
                  <a:pt x="35718" y="133945"/>
                </a:lnTo>
                <a:lnTo>
                  <a:pt x="44648" y="142875"/>
                </a:lnTo>
                <a:lnTo>
                  <a:pt x="53578" y="142875"/>
                </a:lnTo>
                <a:lnTo>
                  <a:pt x="71437" y="142875"/>
                </a:lnTo>
                <a:lnTo>
                  <a:pt x="80367" y="133945"/>
                </a:lnTo>
                <a:lnTo>
                  <a:pt x="98226" y="133945"/>
                </a:lnTo>
                <a:lnTo>
                  <a:pt x="116086" y="125016"/>
                </a:lnTo>
                <a:lnTo>
                  <a:pt x="125015" y="125016"/>
                </a:lnTo>
                <a:lnTo>
                  <a:pt x="133945" y="116086"/>
                </a:lnTo>
                <a:lnTo>
                  <a:pt x="142875" y="107156"/>
                </a:lnTo>
                <a:lnTo>
                  <a:pt x="151804" y="107156"/>
                </a:lnTo>
                <a:lnTo>
                  <a:pt x="160734" y="98226"/>
                </a:lnTo>
                <a:lnTo>
                  <a:pt x="160734" y="89297"/>
                </a:lnTo>
                <a:lnTo>
                  <a:pt x="160734" y="80367"/>
                </a:lnTo>
                <a:lnTo>
                  <a:pt x="160734" y="80367"/>
                </a:lnTo>
                <a:lnTo>
                  <a:pt x="160734" y="71437"/>
                </a:lnTo>
                <a:lnTo>
                  <a:pt x="160734" y="62508"/>
                </a:lnTo>
                <a:lnTo>
                  <a:pt x="160734" y="53578"/>
                </a:lnTo>
                <a:lnTo>
                  <a:pt x="160734" y="53578"/>
                </a:lnTo>
                <a:lnTo>
                  <a:pt x="160734" y="44648"/>
                </a:lnTo>
                <a:lnTo>
                  <a:pt x="151804" y="44648"/>
                </a:lnTo>
                <a:lnTo>
                  <a:pt x="151804" y="44648"/>
                </a:lnTo>
                <a:lnTo>
                  <a:pt x="151804" y="35719"/>
                </a:lnTo>
                <a:lnTo>
                  <a:pt x="151804" y="35719"/>
                </a:lnTo>
                <a:lnTo>
                  <a:pt x="151804" y="35719"/>
                </a:lnTo>
                <a:lnTo>
                  <a:pt x="142875" y="35719"/>
                </a:lnTo>
                <a:lnTo>
                  <a:pt x="142875" y="44648"/>
                </a:lnTo>
                <a:lnTo>
                  <a:pt x="142875" y="44648"/>
                </a:lnTo>
                <a:lnTo>
                  <a:pt x="142875" y="53578"/>
                </a:lnTo>
                <a:lnTo>
                  <a:pt x="151804" y="53578"/>
                </a:lnTo>
                <a:lnTo>
                  <a:pt x="151804" y="62508"/>
                </a:lnTo>
                <a:lnTo>
                  <a:pt x="151804" y="71437"/>
                </a:lnTo>
                <a:lnTo>
                  <a:pt x="160734" y="80367"/>
                </a:lnTo>
                <a:lnTo>
                  <a:pt x="160734" y="80367"/>
                </a:lnTo>
                <a:lnTo>
                  <a:pt x="169664" y="89297"/>
                </a:lnTo>
                <a:lnTo>
                  <a:pt x="178593" y="107156"/>
                </a:lnTo>
                <a:lnTo>
                  <a:pt x="178593" y="107156"/>
                </a:lnTo>
                <a:lnTo>
                  <a:pt x="187523" y="116086"/>
                </a:lnTo>
                <a:lnTo>
                  <a:pt x="196453" y="125016"/>
                </a:lnTo>
                <a:lnTo>
                  <a:pt x="205382" y="133945"/>
                </a:lnTo>
                <a:lnTo>
                  <a:pt x="214312" y="142875"/>
                </a:lnTo>
                <a:lnTo>
                  <a:pt x="223242" y="151805"/>
                </a:lnTo>
                <a:lnTo>
                  <a:pt x="232171" y="160734"/>
                </a:lnTo>
                <a:lnTo>
                  <a:pt x="241101" y="169664"/>
                </a:lnTo>
                <a:lnTo>
                  <a:pt x="241101" y="169664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Freeform 245"/>
          <p:cNvSpPr/>
          <p:nvPr/>
        </p:nvSpPr>
        <p:spPr>
          <a:xfrm>
            <a:off x="7849195" y="401836"/>
            <a:ext cx="205384" cy="169665"/>
          </a:xfrm>
          <a:custGeom>
            <a:avLst/>
            <a:gdLst/>
            <a:ahLst/>
            <a:cxnLst/>
            <a:rect l="0" t="0" r="0" b="0"/>
            <a:pathLst>
              <a:path w="205384" h="169665">
                <a:moveTo>
                  <a:pt x="125016" y="8930"/>
                </a:moveTo>
                <a:lnTo>
                  <a:pt x="116086" y="8930"/>
                </a:lnTo>
                <a:lnTo>
                  <a:pt x="116086" y="0"/>
                </a:lnTo>
                <a:lnTo>
                  <a:pt x="107157" y="0"/>
                </a:lnTo>
                <a:lnTo>
                  <a:pt x="107157" y="0"/>
                </a:lnTo>
                <a:lnTo>
                  <a:pt x="98227" y="0"/>
                </a:lnTo>
                <a:lnTo>
                  <a:pt x="89297" y="8930"/>
                </a:lnTo>
                <a:lnTo>
                  <a:pt x="89297" y="8930"/>
                </a:lnTo>
                <a:lnTo>
                  <a:pt x="80368" y="17859"/>
                </a:lnTo>
                <a:lnTo>
                  <a:pt x="71438" y="26789"/>
                </a:lnTo>
                <a:lnTo>
                  <a:pt x="62508" y="26789"/>
                </a:lnTo>
                <a:lnTo>
                  <a:pt x="53578" y="35719"/>
                </a:lnTo>
                <a:lnTo>
                  <a:pt x="44649" y="53578"/>
                </a:lnTo>
                <a:lnTo>
                  <a:pt x="35719" y="53578"/>
                </a:lnTo>
                <a:lnTo>
                  <a:pt x="26789" y="71437"/>
                </a:lnTo>
                <a:lnTo>
                  <a:pt x="17860" y="80367"/>
                </a:lnTo>
                <a:lnTo>
                  <a:pt x="8930" y="89297"/>
                </a:lnTo>
                <a:lnTo>
                  <a:pt x="0" y="107156"/>
                </a:lnTo>
                <a:lnTo>
                  <a:pt x="0" y="116086"/>
                </a:lnTo>
                <a:lnTo>
                  <a:pt x="0" y="125016"/>
                </a:lnTo>
                <a:lnTo>
                  <a:pt x="0" y="133945"/>
                </a:lnTo>
                <a:lnTo>
                  <a:pt x="0" y="142875"/>
                </a:lnTo>
                <a:lnTo>
                  <a:pt x="8930" y="151805"/>
                </a:lnTo>
                <a:lnTo>
                  <a:pt x="8930" y="151805"/>
                </a:lnTo>
                <a:lnTo>
                  <a:pt x="17860" y="160734"/>
                </a:lnTo>
                <a:lnTo>
                  <a:pt x="35719" y="160734"/>
                </a:lnTo>
                <a:lnTo>
                  <a:pt x="44649" y="160734"/>
                </a:lnTo>
                <a:lnTo>
                  <a:pt x="62508" y="169664"/>
                </a:lnTo>
                <a:lnTo>
                  <a:pt x="89297" y="169664"/>
                </a:lnTo>
                <a:lnTo>
                  <a:pt x="107157" y="160734"/>
                </a:lnTo>
                <a:lnTo>
                  <a:pt x="125016" y="160734"/>
                </a:lnTo>
                <a:lnTo>
                  <a:pt x="142875" y="160734"/>
                </a:lnTo>
                <a:lnTo>
                  <a:pt x="160735" y="160734"/>
                </a:lnTo>
                <a:lnTo>
                  <a:pt x="178594" y="151805"/>
                </a:lnTo>
                <a:lnTo>
                  <a:pt x="205383" y="151805"/>
                </a:lnTo>
                <a:lnTo>
                  <a:pt x="205383" y="151805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Freeform 246"/>
          <p:cNvSpPr/>
          <p:nvPr/>
        </p:nvSpPr>
        <p:spPr>
          <a:xfrm>
            <a:off x="8072438" y="321469"/>
            <a:ext cx="53579" cy="267891"/>
          </a:xfrm>
          <a:custGeom>
            <a:avLst/>
            <a:gdLst/>
            <a:ahLst/>
            <a:cxnLst/>
            <a:rect l="0" t="0" r="0" b="0"/>
            <a:pathLst>
              <a:path w="53579" h="26789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29" y="0"/>
                </a:lnTo>
                <a:lnTo>
                  <a:pt x="8929" y="8929"/>
                </a:lnTo>
                <a:lnTo>
                  <a:pt x="17859" y="17859"/>
                </a:lnTo>
                <a:lnTo>
                  <a:pt x="17859" y="26789"/>
                </a:lnTo>
                <a:lnTo>
                  <a:pt x="26789" y="44648"/>
                </a:lnTo>
                <a:lnTo>
                  <a:pt x="26789" y="53578"/>
                </a:lnTo>
                <a:lnTo>
                  <a:pt x="35718" y="62508"/>
                </a:lnTo>
                <a:lnTo>
                  <a:pt x="35718" y="80367"/>
                </a:lnTo>
                <a:lnTo>
                  <a:pt x="44648" y="98226"/>
                </a:lnTo>
                <a:lnTo>
                  <a:pt x="44648" y="107156"/>
                </a:lnTo>
                <a:lnTo>
                  <a:pt x="44648" y="125015"/>
                </a:lnTo>
                <a:lnTo>
                  <a:pt x="44648" y="142875"/>
                </a:lnTo>
                <a:lnTo>
                  <a:pt x="44648" y="160734"/>
                </a:lnTo>
                <a:lnTo>
                  <a:pt x="44648" y="169664"/>
                </a:lnTo>
                <a:lnTo>
                  <a:pt x="44648" y="187523"/>
                </a:lnTo>
                <a:lnTo>
                  <a:pt x="44648" y="196453"/>
                </a:lnTo>
                <a:lnTo>
                  <a:pt x="44648" y="214312"/>
                </a:lnTo>
                <a:lnTo>
                  <a:pt x="44648" y="223242"/>
                </a:lnTo>
                <a:lnTo>
                  <a:pt x="44648" y="232172"/>
                </a:lnTo>
                <a:lnTo>
                  <a:pt x="53578" y="241101"/>
                </a:lnTo>
                <a:lnTo>
                  <a:pt x="53578" y="258961"/>
                </a:lnTo>
                <a:lnTo>
                  <a:pt x="53578" y="267890"/>
                </a:lnTo>
                <a:lnTo>
                  <a:pt x="53578" y="26789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Freeform 247"/>
          <p:cNvSpPr/>
          <p:nvPr/>
        </p:nvSpPr>
        <p:spPr>
          <a:xfrm>
            <a:off x="8054578" y="473273"/>
            <a:ext cx="160735" cy="8931"/>
          </a:xfrm>
          <a:custGeom>
            <a:avLst/>
            <a:gdLst/>
            <a:ahLst/>
            <a:cxnLst/>
            <a:rect l="0" t="0" r="0" b="0"/>
            <a:pathLst>
              <a:path w="160735" h="8931">
                <a:moveTo>
                  <a:pt x="0" y="8930"/>
                </a:moveTo>
                <a:lnTo>
                  <a:pt x="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8930" y="0"/>
                </a:lnTo>
                <a:lnTo>
                  <a:pt x="17860" y="0"/>
                </a:lnTo>
                <a:lnTo>
                  <a:pt x="26789" y="0"/>
                </a:lnTo>
                <a:lnTo>
                  <a:pt x="35719" y="0"/>
                </a:lnTo>
                <a:lnTo>
                  <a:pt x="53578" y="0"/>
                </a:lnTo>
                <a:lnTo>
                  <a:pt x="62508" y="0"/>
                </a:lnTo>
                <a:lnTo>
                  <a:pt x="80367" y="0"/>
                </a:lnTo>
                <a:lnTo>
                  <a:pt x="89297" y="0"/>
                </a:lnTo>
                <a:lnTo>
                  <a:pt x="107156" y="0"/>
                </a:lnTo>
                <a:lnTo>
                  <a:pt x="125016" y="0"/>
                </a:lnTo>
                <a:lnTo>
                  <a:pt x="133945" y="0"/>
                </a:lnTo>
                <a:lnTo>
                  <a:pt x="160734" y="0"/>
                </a:lnTo>
                <a:lnTo>
                  <a:pt x="160734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Freeform 248"/>
          <p:cNvSpPr/>
          <p:nvPr/>
        </p:nvSpPr>
        <p:spPr>
          <a:xfrm>
            <a:off x="8233171" y="437555"/>
            <a:ext cx="142876" cy="116087"/>
          </a:xfrm>
          <a:custGeom>
            <a:avLst/>
            <a:gdLst/>
            <a:ahLst/>
            <a:cxnLst/>
            <a:rect l="0" t="0" r="0" b="0"/>
            <a:pathLst>
              <a:path w="142876" h="116087">
                <a:moveTo>
                  <a:pt x="107156" y="17859"/>
                </a:moveTo>
                <a:lnTo>
                  <a:pt x="107156" y="8929"/>
                </a:lnTo>
                <a:lnTo>
                  <a:pt x="107156" y="8929"/>
                </a:lnTo>
                <a:lnTo>
                  <a:pt x="98227" y="8929"/>
                </a:lnTo>
                <a:lnTo>
                  <a:pt x="98227" y="8929"/>
                </a:lnTo>
                <a:lnTo>
                  <a:pt x="98227" y="0"/>
                </a:lnTo>
                <a:lnTo>
                  <a:pt x="98227" y="0"/>
                </a:lnTo>
                <a:lnTo>
                  <a:pt x="89297" y="0"/>
                </a:lnTo>
                <a:lnTo>
                  <a:pt x="80367" y="0"/>
                </a:lnTo>
                <a:lnTo>
                  <a:pt x="80367" y="0"/>
                </a:lnTo>
                <a:lnTo>
                  <a:pt x="71438" y="8929"/>
                </a:lnTo>
                <a:lnTo>
                  <a:pt x="62508" y="8929"/>
                </a:lnTo>
                <a:lnTo>
                  <a:pt x="53578" y="17859"/>
                </a:lnTo>
                <a:lnTo>
                  <a:pt x="44649" y="17859"/>
                </a:lnTo>
                <a:lnTo>
                  <a:pt x="35719" y="26789"/>
                </a:lnTo>
                <a:lnTo>
                  <a:pt x="26789" y="35718"/>
                </a:lnTo>
                <a:lnTo>
                  <a:pt x="17859" y="44648"/>
                </a:lnTo>
                <a:lnTo>
                  <a:pt x="17859" y="53578"/>
                </a:lnTo>
                <a:lnTo>
                  <a:pt x="8930" y="62507"/>
                </a:lnTo>
                <a:lnTo>
                  <a:pt x="0" y="71437"/>
                </a:lnTo>
                <a:lnTo>
                  <a:pt x="0" y="80367"/>
                </a:lnTo>
                <a:lnTo>
                  <a:pt x="0" y="89297"/>
                </a:lnTo>
                <a:lnTo>
                  <a:pt x="0" y="98226"/>
                </a:lnTo>
                <a:lnTo>
                  <a:pt x="8930" y="107156"/>
                </a:lnTo>
                <a:lnTo>
                  <a:pt x="8930" y="107156"/>
                </a:lnTo>
                <a:lnTo>
                  <a:pt x="17859" y="116086"/>
                </a:lnTo>
                <a:lnTo>
                  <a:pt x="26789" y="116086"/>
                </a:lnTo>
                <a:lnTo>
                  <a:pt x="35719" y="116086"/>
                </a:lnTo>
                <a:lnTo>
                  <a:pt x="44649" y="116086"/>
                </a:lnTo>
                <a:lnTo>
                  <a:pt x="53578" y="116086"/>
                </a:lnTo>
                <a:lnTo>
                  <a:pt x="62508" y="116086"/>
                </a:lnTo>
                <a:lnTo>
                  <a:pt x="80367" y="116086"/>
                </a:lnTo>
                <a:lnTo>
                  <a:pt x="89297" y="107156"/>
                </a:lnTo>
                <a:lnTo>
                  <a:pt x="98227" y="107156"/>
                </a:lnTo>
                <a:lnTo>
                  <a:pt x="107156" y="98226"/>
                </a:lnTo>
                <a:lnTo>
                  <a:pt x="116086" y="89297"/>
                </a:lnTo>
                <a:lnTo>
                  <a:pt x="125016" y="80367"/>
                </a:lnTo>
                <a:lnTo>
                  <a:pt x="133945" y="71437"/>
                </a:lnTo>
                <a:lnTo>
                  <a:pt x="133945" y="71437"/>
                </a:lnTo>
                <a:lnTo>
                  <a:pt x="142875" y="62507"/>
                </a:lnTo>
                <a:lnTo>
                  <a:pt x="142875" y="53578"/>
                </a:lnTo>
                <a:lnTo>
                  <a:pt x="133945" y="44648"/>
                </a:lnTo>
                <a:lnTo>
                  <a:pt x="133945" y="35718"/>
                </a:lnTo>
                <a:lnTo>
                  <a:pt x="133945" y="26789"/>
                </a:lnTo>
                <a:lnTo>
                  <a:pt x="125016" y="26789"/>
                </a:lnTo>
                <a:lnTo>
                  <a:pt x="116086" y="17859"/>
                </a:lnTo>
                <a:lnTo>
                  <a:pt x="107156" y="17859"/>
                </a:lnTo>
                <a:lnTo>
                  <a:pt x="107156" y="8929"/>
                </a:lnTo>
                <a:lnTo>
                  <a:pt x="98227" y="8929"/>
                </a:lnTo>
                <a:lnTo>
                  <a:pt x="98227" y="8929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Freeform 249"/>
          <p:cNvSpPr/>
          <p:nvPr/>
        </p:nvSpPr>
        <p:spPr>
          <a:xfrm>
            <a:off x="8376046" y="383977"/>
            <a:ext cx="142876" cy="178594"/>
          </a:xfrm>
          <a:custGeom>
            <a:avLst/>
            <a:gdLst/>
            <a:ahLst/>
            <a:cxnLst/>
            <a:rect l="0" t="0" r="0" b="0"/>
            <a:pathLst>
              <a:path w="142876" h="178594">
                <a:moveTo>
                  <a:pt x="0" y="17859"/>
                </a:moveTo>
                <a:lnTo>
                  <a:pt x="0" y="17859"/>
                </a:lnTo>
                <a:lnTo>
                  <a:pt x="8930" y="17859"/>
                </a:lnTo>
                <a:lnTo>
                  <a:pt x="17859" y="26789"/>
                </a:lnTo>
                <a:lnTo>
                  <a:pt x="17859" y="35718"/>
                </a:lnTo>
                <a:lnTo>
                  <a:pt x="26789" y="35718"/>
                </a:lnTo>
                <a:lnTo>
                  <a:pt x="35719" y="44648"/>
                </a:lnTo>
                <a:lnTo>
                  <a:pt x="35719" y="53578"/>
                </a:lnTo>
                <a:lnTo>
                  <a:pt x="44649" y="71437"/>
                </a:lnTo>
                <a:lnTo>
                  <a:pt x="44649" y="80367"/>
                </a:lnTo>
                <a:lnTo>
                  <a:pt x="53578" y="89296"/>
                </a:lnTo>
                <a:lnTo>
                  <a:pt x="53578" y="98226"/>
                </a:lnTo>
                <a:lnTo>
                  <a:pt x="62508" y="116085"/>
                </a:lnTo>
                <a:lnTo>
                  <a:pt x="62508" y="125015"/>
                </a:lnTo>
                <a:lnTo>
                  <a:pt x="71438" y="133945"/>
                </a:lnTo>
                <a:lnTo>
                  <a:pt x="71438" y="142875"/>
                </a:lnTo>
                <a:lnTo>
                  <a:pt x="71438" y="151804"/>
                </a:lnTo>
                <a:lnTo>
                  <a:pt x="80367" y="160734"/>
                </a:lnTo>
                <a:lnTo>
                  <a:pt x="80367" y="169664"/>
                </a:lnTo>
                <a:lnTo>
                  <a:pt x="80367" y="178593"/>
                </a:lnTo>
                <a:lnTo>
                  <a:pt x="80367" y="178593"/>
                </a:lnTo>
                <a:lnTo>
                  <a:pt x="80367" y="178593"/>
                </a:lnTo>
                <a:lnTo>
                  <a:pt x="80367" y="178593"/>
                </a:lnTo>
                <a:lnTo>
                  <a:pt x="80367" y="178593"/>
                </a:lnTo>
                <a:lnTo>
                  <a:pt x="80367" y="178593"/>
                </a:lnTo>
                <a:lnTo>
                  <a:pt x="80367" y="178593"/>
                </a:lnTo>
                <a:lnTo>
                  <a:pt x="80367" y="178593"/>
                </a:lnTo>
                <a:lnTo>
                  <a:pt x="71438" y="169664"/>
                </a:lnTo>
                <a:lnTo>
                  <a:pt x="71438" y="160734"/>
                </a:lnTo>
                <a:lnTo>
                  <a:pt x="71438" y="151804"/>
                </a:lnTo>
                <a:lnTo>
                  <a:pt x="62508" y="142875"/>
                </a:lnTo>
                <a:lnTo>
                  <a:pt x="62508" y="133945"/>
                </a:lnTo>
                <a:lnTo>
                  <a:pt x="62508" y="125015"/>
                </a:lnTo>
                <a:lnTo>
                  <a:pt x="62508" y="116085"/>
                </a:lnTo>
                <a:lnTo>
                  <a:pt x="53578" y="107156"/>
                </a:lnTo>
                <a:lnTo>
                  <a:pt x="53578" y="89296"/>
                </a:lnTo>
                <a:lnTo>
                  <a:pt x="53578" y="80367"/>
                </a:lnTo>
                <a:lnTo>
                  <a:pt x="53578" y="71437"/>
                </a:lnTo>
                <a:lnTo>
                  <a:pt x="62508" y="53578"/>
                </a:lnTo>
                <a:lnTo>
                  <a:pt x="62508" y="44648"/>
                </a:lnTo>
                <a:lnTo>
                  <a:pt x="62508" y="35718"/>
                </a:lnTo>
                <a:lnTo>
                  <a:pt x="71438" y="26789"/>
                </a:lnTo>
                <a:lnTo>
                  <a:pt x="71438" y="17859"/>
                </a:lnTo>
                <a:lnTo>
                  <a:pt x="80367" y="17859"/>
                </a:lnTo>
                <a:lnTo>
                  <a:pt x="89297" y="8929"/>
                </a:lnTo>
                <a:lnTo>
                  <a:pt x="89297" y="8929"/>
                </a:lnTo>
                <a:lnTo>
                  <a:pt x="98227" y="0"/>
                </a:lnTo>
                <a:lnTo>
                  <a:pt x="107156" y="0"/>
                </a:lnTo>
                <a:lnTo>
                  <a:pt x="116086" y="0"/>
                </a:lnTo>
                <a:lnTo>
                  <a:pt x="125016" y="0"/>
                </a:lnTo>
                <a:lnTo>
                  <a:pt x="142875" y="0"/>
                </a:lnTo>
                <a:lnTo>
                  <a:pt x="142875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Freeform 250"/>
          <p:cNvSpPr/>
          <p:nvPr/>
        </p:nvSpPr>
        <p:spPr>
          <a:xfrm>
            <a:off x="8563570" y="383977"/>
            <a:ext cx="160735" cy="187524"/>
          </a:xfrm>
          <a:custGeom>
            <a:avLst/>
            <a:gdLst/>
            <a:ahLst/>
            <a:cxnLst/>
            <a:rect l="0" t="0" r="0" b="0"/>
            <a:pathLst>
              <a:path w="160735" h="187524">
                <a:moveTo>
                  <a:pt x="151804" y="0"/>
                </a:moveTo>
                <a:lnTo>
                  <a:pt x="151804" y="0"/>
                </a:lnTo>
                <a:lnTo>
                  <a:pt x="151804" y="0"/>
                </a:lnTo>
                <a:lnTo>
                  <a:pt x="142875" y="0"/>
                </a:lnTo>
                <a:lnTo>
                  <a:pt x="142875" y="0"/>
                </a:lnTo>
                <a:lnTo>
                  <a:pt x="142875" y="0"/>
                </a:lnTo>
                <a:lnTo>
                  <a:pt x="133945" y="0"/>
                </a:lnTo>
                <a:lnTo>
                  <a:pt x="125015" y="8929"/>
                </a:lnTo>
                <a:lnTo>
                  <a:pt x="116085" y="8929"/>
                </a:lnTo>
                <a:lnTo>
                  <a:pt x="107156" y="17859"/>
                </a:lnTo>
                <a:lnTo>
                  <a:pt x="98226" y="17859"/>
                </a:lnTo>
                <a:lnTo>
                  <a:pt x="89296" y="26789"/>
                </a:lnTo>
                <a:lnTo>
                  <a:pt x="80367" y="26789"/>
                </a:lnTo>
                <a:lnTo>
                  <a:pt x="71437" y="35718"/>
                </a:lnTo>
                <a:lnTo>
                  <a:pt x="62507" y="35718"/>
                </a:lnTo>
                <a:lnTo>
                  <a:pt x="62507" y="44648"/>
                </a:lnTo>
                <a:lnTo>
                  <a:pt x="53578" y="44648"/>
                </a:lnTo>
                <a:lnTo>
                  <a:pt x="53578" y="53578"/>
                </a:lnTo>
                <a:lnTo>
                  <a:pt x="53578" y="53578"/>
                </a:lnTo>
                <a:lnTo>
                  <a:pt x="53578" y="62507"/>
                </a:lnTo>
                <a:lnTo>
                  <a:pt x="62507" y="62507"/>
                </a:lnTo>
                <a:lnTo>
                  <a:pt x="71437" y="71437"/>
                </a:lnTo>
                <a:lnTo>
                  <a:pt x="80367" y="71437"/>
                </a:lnTo>
                <a:lnTo>
                  <a:pt x="89296" y="80367"/>
                </a:lnTo>
                <a:lnTo>
                  <a:pt x="98226" y="89296"/>
                </a:lnTo>
                <a:lnTo>
                  <a:pt x="107156" y="89296"/>
                </a:lnTo>
                <a:lnTo>
                  <a:pt x="116085" y="98226"/>
                </a:lnTo>
                <a:lnTo>
                  <a:pt x="125015" y="107156"/>
                </a:lnTo>
                <a:lnTo>
                  <a:pt x="133945" y="116085"/>
                </a:lnTo>
                <a:lnTo>
                  <a:pt x="142875" y="125015"/>
                </a:lnTo>
                <a:lnTo>
                  <a:pt x="151804" y="125015"/>
                </a:lnTo>
                <a:lnTo>
                  <a:pt x="151804" y="133945"/>
                </a:lnTo>
                <a:lnTo>
                  <a:pt x="151804" y="133945"/>
                </a:lnTo>
                <a:lnTo>
                  <a:pt x="160734" y="142875"/>
                </a:lnTo>
                <a:lnTo>
                  <a:pt x="160734" y="151804"/>
                </a:lnTo>
                <a:lnTo>
                  <a:pt x="151804" y="151804"/>
                </a:lnTo>
                <a:lnTo>
                  <a:pt x="151804" y="160734"/>
                </a:lnTo>
                <a:lnTo>
                  <a:pt x="142875" y="160734"/>
                </a:lnTo>
                <a:lnTo>
                  <a:pt x="133945" y="169664"/>
                </a:lnTo>
                <a:lnTo>
                  <a:pt x="125015" y="169664"/>
                </a:lnTo>
                <a:lnTo>
                  <a:pt x="107156" y="169664"/>
                </a:lnTo>
                <a:lnTo>
                  <a:pt x="89296" y="178593"/>
                </a:lnTo>
                <a:lnTo>
                  <a:pt x="71437" y="178593"/>
                </a:lnTo>
                <a:lnTo>
                  <a:pt x="53578" y="178593"/>
                </a:lnTo>
                <a:lnTo>
                  <a:pt x="44648" y="178593"/>
                </a:lnTo>
                <a:lnTo>
                  <a:pt x="26789" y="178593"/>
                </a:lnTo>
                <a:lnTo>
                  <a:pt x="0" y="187523"/>
                </a:lnTo>
                <a:lnTo>
                  <a:pt x="0" y="187523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Freeform 251"/>
          <p:cNvSpPr/>
          <p:nvPr/>
        </p:nvSpPr>
        <p:spPr>
          <a:xfrm>
            <a:off x="4947047" y="892969"/>
            <a:ext cx="187524" cy="196454"/>
          </a:xfrm>
          <a:custGeom>
            <a:avLst/>
            <a:gdLst/>
            <a:ahLst/>
            <a:cxnLst/>
            <a:rect l="0" t="0" r="0" b="0"/>
            <a:pathLst>
              <a:path w="187524" h="196454">
                <a:moveTo>
                  <a:pt x="125016" y="0"/>
                </a:moveTo>
                <a:lnTo>
                  <a:pt x="116086" y="0"/>
                </a:lnTo>
                <a:lnTo>
                  <a:pt x="107156" y="8929"/>
                </a:lnTo>
                <a:lnTo>
                  <a:pt x="89297" y="8929"/>
                </a:lnTo>
                <a:lnTo>
                  <a:pt x="80367" y="8929"/>
                </a:lnTo>
                <a:lnTo>
                  <a:pt x="71437" y="17859"/>
                </a:lnTo>
                <a:lnTo>
                  <a:pt x="62508" y="17859"/>
                </a:lnTo>
                <a:lnTo>
                  <a:pt x="53578" y="26789"/>
                </a:lnTo>
                <a:lnTo>
                  <a:pt x="53578" y="35718"/>
                </a:lnTo>
                <a:lnTo>
                  <a:pt x="44648" y="44648"/>
                </a:lnTo>
                <a:lnTo>
                  <a:pt x="35719" y="44648"/>
                </a:lnTo>
                <a:lnTo>
                  <a:pt x="26789" y="62507"/>
                </a:lnTo>
                <a:lnTo>
                  <a:pt x="17859" y="71437"/>
                </a:lnTo>
                <a:lnTo>
                  <a:pt x="8930" y="80367"/>
                </a:lnTo>
                <a:lnTo>
                  <a:pt x="8930" y="89297"/>
                </a:lnTo>
                <a:lnTo>
                  <a:pt x="0" y="107156"/>
                </a:lnTo>
                <a:lnTo>
                  <a:pt x="0" y="116086"/>
                </a:lnTo>
                <a:lnTo>
                  <a:pt x="0" y="125015"/>
                </a:lnTo>
                <a:lnTo>
                  <a:pt x="0" y="142875"/>
                </a:lnTo>
                <a:lnTo>
                  <a:pt x="0" y="151804"/>
                </a:lnTo>
                <a:lnTo>
                  <a:pt x="0" y="160734"/>
                </a:lnTo>
                <a:lnTo>
                  <a:pt x="0" y="169664"/>
                </a:lnTo>
                <a:lnTo>
                  <a:pt x="8930" y="178593"/>
                </a:lnTo>
                <a:lnTo>
                  <a:pt x="17859" y="187523"/>
                </a:lnTo>
                <a:lnTo>
                  <a:pt x="26789" y="196453"/>
                </a:lnTo>
                <a:lnTo>
                  <a:pt x="35719" y="196453"/>
                </a:lnTo>
                <a:lnTo>
                  <a:pt x="44648" y="196453"/>
                </a:lnTo>
                <a:lnTo>
                  <a:pt x="53578" y="196453"/>
                </a:lnTo>
                <a:lnTo>
                  <a:pt x="71437" y="196453"/>
                </a:lnTo>
                <a:lnTo>
                  <a:pt x="80367" y="196453"/>
                </a:lnTo>
                <a:lnTo>
                  <a:pt x="89297" y="187523"/>
                </a:lnTo>
                <a:lnTo>
                  <a:pt x="107156" y="178593"/>
                </a:lnTo>
                <a:lnTo>
                  <a:pt x="116086" y="178593"/>
                </a:lnTo>
                <a:lnTo>
                  <a:pt x="133945" y="169664"/>
                </a:lnTo>
                <a:lnTo>
                  <a:pt x="142875" y="160734"/>
                </a:lnTo>
                <a:lnTo>
                  <a:pt x="151805" y="151804"/>
                </a:lnTo>
                <a:lnTo>
                  <a:pt x="160734" y="142875"/>
                </a:lnTo>
                <a:lnTo>
                  <a:pt x="169664" y="133945"/>
                </a:lnTo>
                <a:lnTo>
                  <a:pt x="178594" y="125015"/>
                </a:lnTo>
                <a:lnTo>
                  <a:pt x="178594" y="107156"/>
                </a:lnTo>
                <a:lnTo>
                  <a:pt x="187523" y="98226"/>
                </a:lnTo>
                <a:lnTo>
                  <a:pt x="187523" y="89297"/>
                </a:lnTo>
                <a:lnTo>
                  <a:pt x="187523" y="80367"/>
                </a:lnTo>
                <a:lnTo>
                  <a:pt x="187523" y="71437"/>
                </a:lnTo>
                <a:lnTo>
                  <a:pt x="187523" y="62507"/>
                </a:lnTo>
                <a:lnTo>
                  <a:pt x="178594" y="53578"/>
                </a:lnTo>
                <a:lnTo>
                  <a:pt x="169664" y="44648"/>
                </a:lnTo>
                <a:lnTo>
                  <a:pt x="169664" y="35718"/>
                </a:lnTo>
                <a:lnTo>
                  <a:pt x="160734" y="26789"/>
                </a:lnTo>
                <a:lnTo>
                  <a:pt x="151805" y="26789"/>
                </a:lnTo>
                <a:lnTo>
                  <a:pt x="142875" y="17859"/>
                </a:lnTo>
                <a:lnTo>
                  <a:pt x="133945" y="17859"/>
                </a:lnTo>
                <a:lnTo>
                  <a:pt x="125016" y="17859"/>
                </a:lnTo>
                <a:lnTo>
                  <a:pt x="116086" y="17859"/>
                </a:lnTo>
                <a:lnTo>
                  <a:pt x="107156" y="17859"/>
                </a:lnTo>
                <a:lnTo>
                  <a:pt x="107156" y="17859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Freeform 252"/>
          <p:cNvSpPr/>
          <p:nvPr/>
        </p:nvSpPr>
        <p:spPr>
          <a:xfrm>
            <a:off x="5206008" y="830461"/>
            <a:ext cx="98227" cy="214313"/>
          </a:xfrm>
          <a:custGeom>
            <a:avLst/>
            <a:gdLst/>
            <a:ahLst/>
            <a:cxnLst/>
            <a:rect l="0" t="0" r="0" b="0"/>
            <a:pathLst>
              <a:path w="98227" h="214313">
                <a:moveTo>
                  <a:pt x="26789" y="26789"/>
                </a:moveTo>
                <a:lnTo>
                  <a:pt x="26789" y="26789"/>
                </a:lnTo>
                <a:lnTo>
                  <a:pt x="26789" y="35719"/>
                </a:lnTo>
                <a:lnTo>
                  <a:pt x="35719" y="35719"/>
                </a:lnTo>
                <a:lnTo>
                  <a:pt x="35719" y="44648"/>
                </a:lnTo>
                <a:lnTo>
                  <a:pt x="35719" y="53578"/>
                </a:lnTo>
                <a:lnTo>
                  <a:pt x="35719" y="71437"/>
                </a:lnTo>
                <a:lnTo>
                  <a:pt x="35719" y="80367"/>
                </a:lnTo>
                <a:lnTo>
                  <a:pt x="35719" y="89297"/>
                </a:lnTo>
                <a:lnTo>
                  <a:pt x="44648" y="107156"/>
                </a:lnTo>
                <a:lnTo>
                  <a:pt x="44648" y="116086"/>
                </a:lnTo>
                <a:lnTo>
                  <a:pt x="44648" y="133945"/>
                </a:lnTo>
                <a:lnTo>
                  <a:pt x="44648" y="142875"/>
                </a:lnTo>
                <a:lnTo>
                  <a:pt x="44648" y="160734"/>
                </a:lnTo>
                <a:lnTo>
                  <a:pt x="44648" y="169664"/>
                </a:lnTo>
                <a:lnTo>
                  <a:pt x="53578" y="178594"/>
                </a:lnTo>
                <a:lnTo>
                  <a:pt x="53578" y="187523"/>
                </a:lnTo>
                <a:lnTo>
                  <a:pt x="53578" y="196453"/>
                </a:lnTo>
                <a:lnTo>
                  <a:pt x="53578" y="205383"/>
                </a:lnTo>
                <a:lnTo>
                  <a:pt x="53578" y="205383"/>
                </a:lnTo>
                <a:lnTo>
                  <a:pt x="53578" y="214312"/>
                </a:lnTo>
                <a:lnTo>
                  <a:pt x="53578" y="214312"/>
                </a:lnTo>
                <a:lnTo>
                  <a:pt x="53578" y="214312"/>
                </a:lnTo>
                <a:lnTo>
                  <a:pt x="53578" y="214312"/>
                </a:lnTo>
                <a:lnTo>
                  <a:pt x="44648" y="205383"/>
                </a:lnTo>
                <a:lnTo>
                  <a:pt x="44648" y="205383"/>
                </a:lnTo>
                <a:lnTo>
                  <a:pt x="44648" y="205383"/>
                </a:lnTo>
                <a:lnTo>
                  <a:pt x="35719" y="196453"/>
                </a:lnTo>
                <a:lnTo>
                  <a:pt x="26789" y="187523"/>
                </a:lnTo>
                <a:lnTo>
                  <a:pt x="26789" y="178594"/>
                </a:lnTo>
                <a:lnTo>
                  <a:pt x="17859" y="169664"/>
                </a:lnTo>
                <a:lnTo>
                  <a:pt x="17859" y="160734"/>
                </a:lnTo>
                <a:lnTo>
                  <a:pt x="8930" y="142875"/>
                </a:lnTo>
                <a:lnTo>
                  <a:pt x="8930" y="133945"/>
                </a:lnTo>
                <a:lnTo>
                  <a:pt x="0" y="125015"/>
                </a:lnTo>
                <a:lnTo>
                  <a:pt x="0" y="107156"/>
                </a:lnTo>
                <a:lnTo>
                  <a:pt x="0" y="89297"/>
                </a:lnTo>
                <a:lnTo>
                  <a:pt x="0" y="80367"/>
                </a:lnTo>
                <a:lnTo>
                  <a:pt x="0" y="62508"/>
                </a:lnTo>
                <a:lnTo>
                  <a:pt x="0" y="53578"/>
                </a:lnTo>
                <a:lnTo>
                  <a:pt x="0" y="44648"/>
                </a:lnTo>
                <a:lnTo>
                  <a:pt x="8930" y="35719"/>
                </a:lnTo>
                <a:lnTo>
                  <a:pt x="8930" y="26789"/>
                </a:lnTo>
                <a:lnTo>
                  <a:pt x="17859" y="17859"/>
                </a:lnTo>
                <a:lnTo>
                  <a:pt x="26789" y="8930"/>
                </a:lnTo>
                <a:lnTo>
                  <a:pt x="35719" y="8930"/>
                </a:lnTo>
                <a:lnTo>
                  <a:pt x="53578" y="0"/>
                </a:lnTo>
                <a:lnTo>
                  <a:pt x="62508" y="0"/>
                </a:lnTo>
                <a:lnTo>
                  <a:pt x="80367" y="0"/>
                </a:lnTo>
                <a:lnTo>
                  <a:pt x="98226" y="0"/>
                </a:lnTo>
                <a:lnTo>
                  <a:pt x="98226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Freeform 253"/>
          <p:cNvSpPr/>
          <p:nvPr/>
        </p:nvSpPr>
        <p:spPr>
          <a:xfrm>
            <a:off x="5197078" y="910828"/>
            <a:ext cx="196454" cy="26790"/>
          </a:xfrm>
          <a:custGeom>
            <a:avLst/>
            <a:gdLst/>
            <a:ahLst/>
            <a:cxnLst/>
            <a:rect l="0" t="0" r="0" b="0"/>
            <a:pathLst>
              <a:path w="196454" h="26790">
                <a:moveTo>
                  <a:pt x="8930" y="26789"/>
                </a:move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17859"/>
                </a:lnTo>
                <a:lnTo>
                  <a:pt x="0" y="17859"/>
                </a:lnTo>
                <a:lnTo>
                  <a:pt x="8930" y="17859"/>
                </a:lnTo>
                <a:lnTo>
                  <a:pt x="26789" y="8930"/>
                </a:lnTo>
                <a:lnTo>
                  <a:pt x="35719" y="8930"/>
                </a:lnTo>
                <a:lnTo>
                  <a:pt x="53578" y="8930"/>
                </a:lnTo>
                <a:lnTo>
                  <a:pt x="71438" y="8930"/>
                </a:lnTo>
                <a:lnTo>
                  <a:pt x="89297" y="0"/>
                </a:lnTo>
                <a:lnTo>
                  <a:pt x="107156" y="0"/>
                </a:lnTo>
                <a:lnTo>
                  <a:pt x="125016" y="0"/>
                </a:lnTo>
                <a:lnTo>
                  <a:pt x="151805" y="0"/>
                </a:lnTo>
                <a:lnTo>
                  <a:pt x="169664" y="0"/>
                </a:lnTo>
                <a:lnTo>
                  <a:pt x="196453" y="0"/>
                </a:lnTo>
                <a:lnTo>
                  <a:pt x="196453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Freeform 254"/>
          <p:cNvSpPr/>
          <p:nvPr/>
        </p:nvSpPr>
        <p:spPr>
          <a:xfrm>
            <a:off x="5607844" y="776883"/>
            <a:ext cx="17860" cy="276821"/>
          </a:xfrm>
          <a:custGeom>
            <a:avLst/>
            <a:gdLst/>
            <a:ahLst/>
            <a:cxnLst/>
            <a:rect l="0" t="0" r="0" b="0"/>
            <a:pathLst>
              <a:path w="17860" h="276821">
                <a:moveTo>
                  <a:pt x="8929" y="0"/>
                </a:moveTo>
                <a:lnTo>
                  <a:pt x="8929" y="0"/>
                </a:lnTo>
                <a:lnTo>
                  <a:pt x="8929" y="0"/>
                </a:lnTo>
                <a:lnTo>
                  <a:pt x="8929" y="0"/>
                </a:lnTo>
                <a:lnTo>
                  <a:pt x="8929" y="8929"/>
                </a:lnTo>
                <a:lnTo>
                  <a:pt x="8929" y="17859"/>
                </a:lnTo>
                <a:lnTo>
                  <a:pt x="17859" y="26789"/>
                </a:lnTo>
                <a:lnTo>
                  <a:pt x="17859" y="35718"/>
                </a:lnTo>
                <a:lnTo>
                  <a:pt x="17859" y="44648"/>
                </a:lnTo>
                <a:lnTo>
                  <a:pt x="17859" y="62508"/>
                </a:lnTo>
                <a:lnTo>
                  <a:pt x="17859" y="80367"/>
                </a:lnTo>
                <a:lnTo>
                  <a:pt x="17859" y="89297"/>
                </a:lnTo>
                <a:lnTo>
                  <a:pt x="17859" y="116086"/>
                </a:lnTo>
                <a:lnTo>
                  <a:pt x="8929" y="133945"/>
                </a:lnTo>
                <a:lnTo>
                  <a:pt x="8929" y="151804"/>
                </a:lnTo>
                <a:lnTo>
                  <a:pt x="8929" y="169664"/>
                </a:lnTo>
                <a:lnTo>
                  <a:pt x="8929" y="187523"/>
                </a:lnTo>
                <a:lnTo>
                  <a:pt x="8929" y="205383"/>
                </a:lnTo>
                <a:lnTo>
                  <a:pt x="8929" y="214312"/>
                </a:lnTo>
                <a:lnTo>
                  <a:pt x="0" y="232172"/>
                </a:lnTo>
                <a:lnTo>
                  <a:pt x="0" y="241101"/>
                </a:lnTo>
                <a:lnTo>
                  <a:pt x="0" y="250031"/>
                </a:lnTo>
                <a:lnTo>
                  <a:pt x="8929" y="258961"/>
                </a:lnTo>
                <a:lnTo>
                  <a:pt x="8929" y="267890"/>
                </a:lnTo>
                <a:lnTo>
                  <a:pt x="8929" y="267890"/>
                </a:lnTo>
                <a:lnTo>
                  <a:pt x="8929" y="276820"/>
                </a:lnTo>
                <a:lnTo>
                  <a:pt x="8929" y="27682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Freeform 255"/>
          <p:cNvSpPr/>
          <p:nvPr/>
        </p:nvSpPr>
        <p:spPr>
          <a:xfrm>
            <a:off x="5536406" y="892969"/>
            <a:ext cx="178595" cy="35719"/>
          </a:xfrm>
          <a:custGeom>
            <a:avLst/>
            <a:gdLst/>
            <a:ahLst/>
            <a:cxnLst/>
            <a:rect l="0" t="0" r="0" b="0"/>
            <a:pathLst>
              <a:path w="178595" h="35719">
                <a:moveTo>
                  <a:pt x="8930" y="35718"/>
                </a:moveTo>
                <a:lnTo>
                  <a:pt x="8930" y="35718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8930" y="26789"/>
                </a:lnTo>
                <a:lnTo>
                  <a:pt x="8930" y="26789"/>
                </a:lnTo>
                <a:lnTo>
                  <a:pt x="17860" y="17859"/>
                </a:lnTo>
                <a:lnTo>
                  <a:pt x="26789" y="17859"/>
                </a:lnTo>
                <a:lnTo>
                  <a:pt x="44649" y="17859"/>
                </a:lnTo>
                <a:lnTo>
                  <a:pt x="62508" y="8929"/>
                </a:lnTo>
                <a:lnTo>
                  <a:pt x="71438" y="8929"/>
                </a:lnTo>
                <a:lnTo>
                  <a:pt x="89297" y="8929"/>
                </a:lnTo>
                <a:lnTo>
                  <a:pt x="107157" y="0"/>
                </a:lnTo>
                <a:lnTo>
                  <a:pt x="125016" y="0"/>
                </a:lnTo>
                <a:lnTo>
                  <a:pt x="142875" y="0"/>
                </a:lnTo>
                <a:lnTo>
                  <a:pt x="160735" y="0"/>
                </a:lnTo>
                <a:lnTo>
                  <a:pt x="178594" y="0"/>
                </a:lnTo>
                <a:lnTo>
                  <a:pt x="178594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Freeform 256"/>
          <p:cNvSpPr/>
          <p:nvPr/>
        </p:nvSpPr>
        <p:spPr>
          <a:xfrm>
            <a:off x="5697141" y="821531"/>
            <a:ext cx="258962" cy="205384"/>
          </a:xfrm>
          <a:custGeom>
            <a:avLst/>
            <a:gdLst/>
            <a:ahLst/>
            <a:cxnLst/>
            <a:rect l="0" t="0" r="0" b="0"/>
            <a:pathLst>
              <a:path w="258962" h="205384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29" y="0"/>
                </a:lnTo>
                <a:lnTo>
                  <a:pt x="8929" y="8930"/>
                </a:lnTo>
                <a:lnTo>
                  <a:pt x="17859" y="8930"/>
                </a:lnTo>
                <a:lnTo>
                  <a:pt x="26789" y="17860"/>
                </a:lnTo>
                <a:lnTo>
                  <a:pt x="26789" y="17860"/>
                </a:lnTo>
                <a:lnTo>
                  <a:pt x="44648" y="26789"/>
                </a:lnTo>
                <a:lnTo>
                  <a:pt x="53578" y="35719"/>
                </a:lnTo>
                <a:lnTo>
                  <a:pt x="62507" y="53578"/>
                </a:lnTo>
                <a:lnTo>
                  <a:pt x="71437" y="62508"/>
                </a:lnTo>
                <a:lnTo>
                  <a:pt x="80367" y="71438"/>
                </a:lnTo>
                <a:lnTo>
                  <a:pt x="89297" y="80367"/>
                </a:lnTo>
                <a:lnTo>
                  <a:pt x="98226" y="98227"/>
                </a:lnTo>
                <a:lnTo>
                  <a:pt x="107156" y="107156"/>
                </a:lnTo>
                <a:lnTo>
                  <a:pt x="116086" y="116086"/>
                </a:lnTo>
                <a:lnTo>
                  <a:pt x="116086" y="133945"/>
                </a:lnTo>
                <a:lnTo>
                  <a:pt x="125015" y="142875"/>
                </a:lnTo>
                <a:lnTo>
                  <a:pt x="125015" y="151805"/>
                </a:lnTo>
                <a:lnTo>
                  <a:pt x="125015" y="169664"/>
                </a:lnTo>
                <a:lnTo>
                  <a:pt x="125015" y="178594"/>
                </a:lnTo>
                <a:lnTo>
                  <a:pt x="125015" y="187524"/>
                </a:lnTo>
                <a:lnTo>
                  <a:pt x="116086" y="196453"/>
                </a:lnTo>
                <a:lnTo>
                  <a:pt x="116086" y="196453"/>
                </a:lnTo>
                <a:lnTo>
                  <a:pt x="116086" y="196453"/>
                </a:lnTo>
                <a:lnTo>
                  <a:pt x="107156" y="205383"/>
                </a:lnTo>
                <a:lnTo>
                  <a:pt x="107156" y="205383"/>
                </a:lnTo>
                <a:lnTo>
                  <a:pt x="98226" y="205383"/>
                </a:lnTo>
                <a:lnTo>
                  <a:pt x="98226" y="205383"/>
                </a:lnTo>
                <a:lnTo>
                  <a:pt x="98226" y="196453"/>
                </a:lnTo>
                <a:lnTo>
                  <a:pt x="89297" y="196453"/>
                </a:lnTo>
                <a:lnTo>
                  <a:pt x="89297" y="187524"/>
                </a:lnTo>
                <a:lnTo>
                  <a:pt x="89297" y="178594"/>
                </a:lnTo>
                <a:lnTo>
                  <a:pt x="89297" y="178594"/>
                </a:lnTo>
                <a:lnTo>
                  <a:pt x="89297" y="169664"/>
                </a:lnTo>
                <a:lnTo>
                  <a:pt x="89297" y="151805"/>
                </a:lnTo>
                <a:lnTo>
                  <a:pt x="89297" y="142875"/>
                </a:lnTo>
                <a:lnTo>
                  <a:pt x="98226" y="133945"/>
                </a:lnTo>
                <a:lnTo>
                  <a:pt x="107156" y="125016"/>
                </a:lnTo>
                <a:lnTo>
                  <a:pt x="107156" y="116086"/>
                </a:lnTo>
                <a:lnTo>
                  <a:pt x="116086" y="107156"/>
                </a:lnTo>
                <a:lnTo>
                  <a:pt x="125015" y="98227"/>
                </a:lnTo>
                <a:lnTo>
                  <a:pt x="133945" y="98227"/>
                </a:lnTo>
                <a:lnTo>
                  <a:pt x="142875" y="89297"/>
                </a:lnTo>
                <a:lnTo>
                  <a:pt x="151804" y="89297"/>
                </a:lnTo>
                <a:lnTo>
                  <a:pt x="160734" y="89297"/>
                </a:lnTo>
                <a:lnTo>
                  <a:pt x="169664" y="89297"/>
                </a:lnTo>
                <a:lnTo>
                  <a:pt x="178593" y="89297"/>
                </a:lnTo>
                <a:lnTo>
                  <a:pt x="187523" y="98227"/>
                </a:lnTo>
                <a:lnTo>
                  <a:pt x="196453" y="98227"/>
                </a:lnTo>
                <a:lnTo>
                  <a:pt x="205382" y="107156"/>
                </a:lnTo>
                <a:lnTo>
                  <a:pt x="214312" y="107156"/>
                </a:lnTo>
                <a:lnTo>
                  <a:pt x="223242" y="116086"/>
                </a:lnTo>
                <a:lnTo>
                  <a:pt x="232172" y="125016"/>
                </a:lnTo>
                <a:lnTo>
                  <a:pt x="241101" y="133945"/>
                </a:lnTo>
                <a:lnTo>
                  <a:pt x="241101" y="142875"/>
                </a:lnTo>
                <a:lnTo>
                  <a:pt x="250031" y="151805"/>
                </a:lnTo>
                <a:lnTo>
                  <a:pt x="250031" y="160735"/>
                </a:lnTo>
                <a:lnTo>
                  <a:pt x="258961" y="178594"/>
                </a:lnTo>
                <a:lnTo>
                  <a:pt x="258961" y="178594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Freeform 257"/>
          <p:cNvSpPr/>
          <p:nvPr/>
        </p:nvSpPr>
        <p:spPr>
          <a:xfrm>
            <a:off x="6036469" y="857250"/>
            <a:ext cx="178595" cy="142876"/>
          </a:xfrm>
          <a:custGeom>
            <a:avLst/>
            <a:gdLst/>
            <a:ahLst/>
            <a:cxnLst/>
            <a:rect l="0" t="0" r="0" b="0"/>
            <a:pathLst>
              <a:path w="178595" h="142876">
                <a:moveTo>
                  <a:pt x="71437" y="8930"/>
                </a:moveTo>
                <a:lnTo>
                  <a:pt x="71437" y="8930"/>
                </a:lnTo>
                <a:lnTo>
                  <a:pt x="62508" y="0"/>
                </a:lnTo>
                <a:lnTo>
                  <a:pt x="62508" y="0"/>
                </a:lnTo>
                <a:lnTo>
                  <a:pt x="53578" y="0"/>
                </a:lnTo>
                <a:lnTo>
                  <a:pt x="53578" y="0"/>
                </a:lnTo>
                <a:lnTo>
                  <a:pt x="53578" y="0"/>
                </a:lnTo>
                <a:lnTo>
                  <a:pt x="44648" y="0"/>
                </a:lnTo>
                <a:lnTo>
                  <a:pt x="35719" y="8930"/>
                </a:lnTo>
                <a:lnTo>
                  <a:pt x="35719" y="8930"/>
                </a:lnTo>
                <a:lnTo>
                  <a:pt x="26789" y="17859"/>
                </a:lnTo>
                <a:lnTo>
                  <a:pt x="26789" y="26789"/>
                </a:lnTo>
                <a:lnTo>
                  <a:pt x="17859" y="35719"/>
                </a:lnTo>
                <a:lnTo>
                  <a:pt x="8929" y="44648"/>
                </a:lnTo>
                <a:lnTo>
                  <a:pt x="8929" y="53578"/>
                </a:lnTo>
                <a:lnTo>
                  <a:pt x="0" y="62508"/>
                </a:lnTo>
                <a:lnTo>
                  <a:pt x="0" y="71437"/>
                </a:lnTo>
                <a:lnTo>
                  <a:pt x="0" y="80367"/>
                </a:lnTo>
                <a:lnTo>
                  <a:pt x="0" y="89297"/>
                </a:lnTo>
                <a:lnTo>
                  <a:pt x="0" y="98226"/>
                </a:lnTo>
                <a:lnTo>
                  <a:pt x="8929" y="107156"/>
                </a:lnTo>
                <a:lnTo>
                  <a:pt x="8929" y="116086"/>
                </a:lnTo>
                <a:lnTo>
                  <a:pt x="17859" y="116086"/>
                </a:lnTo>
                <a:lnTo>
                  <a:pt x="26789" y="125016"/>
                </a:lnTo>
                <a:lnTo>
                  <a:pt x="35719" y="133945"/>
                </a:lnTo>
                <a:lnTo>
                  <a:pt x="44648" y="142875"/>
                </a:lnTo>
                <a:lnTo>
                  <a:pt x="62508" y="142875"/>
                </a:lnTo>
                <a:lnTo>
                  <a:pt x="80367" y="142875"/>
                </a:lnTo>
                <a:lnTo>
                  <a:pt x="89297" y="142875"/>
                </a:lnTo>
                <a:lnTo>
                  <a:pt x="107156" y="142875"/>
                </a:lnTo>
                <a:lnTo>
                  <a:pt x="125015" y="142875"/>
                </a:lnTo>
                <a:lnTo>
                  <a:pt x="133945" y="142875"/>
                </a:lnTo>
                <a:lnTo>
                  <a:pt x="151804" y="142875"/>
                </a:lnTo>
                <a:lnTo>
                  <a:pt x="178594" y="142875"/>
                </a:lnTo>
                <a:lnTo>
                  <a:pt x="178594" y="142875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Freeform 258"/>
          <p:cNvSpPr/>
          <p:nvPr/>
        </p:nvSpPr>
        <p:spPr>
          <a:xfrm>
            <a:off x="6045398" y="866180"/>
            <a:ext cx="89298" cy="71438"/>
          </a:xfrm>
          <a:custGeom>
            <a:avLst/>
            <a:gdLst/>
            <a:ahLst/>
            <a:cxnLst/>
            <a:rect l="0" t="0" r="0" b="0"/>
            <a:pathLst>
              <a:path w="89298" h="71438">
                <a:moveTo>
                  <a:pt x="89297" y="0"/>
                </a:moveTo>
                <a:lnTo>
                  <a:pt x="89297" y="0"/>
                </a:lnTo>
                <a:lnTo>
                  <a:pt x="89297" y="0"/>
                </a:lnTo>
                <a:lnTo>
                  <a:pt x="89297" y="0"/>
                </a:lnTo>
                <a:lnTo>
                  <a:pt x="89297" y="0"/>
                </a:lnTo>
                <a:lnTo>
                  <a:pt x="89297" y="0"/>
                </a:lnTo>
                <a:lnTo>
                  <a:pt x="89297" y="0"/>
                </a:lnTo>
                <a:lnTo>
                  <a:pt x="89297" y="8929"/>
                </a:lnTo>
                <a:lnTo>
                  <a:pt x="89297" y="8929"/>
                </a:lnTo>
                <a:lnTo>
                  <a:pt x="89297" y="8929"/>
                </a:lnTo>
                <a:lnTo>
                  <a:pt x="89297" y="17859"/>
                </a:lnTo>
                <a:lnTo>
                  <a:pt x="89297" y="17859"/>
                </a:lnTo>
                <a:lnTo>
                  <a:pt x="89297" y="26789"/>
                </a:lnTo>
                <a:lnTo>
                  <a:pt x="89297" y="26789"/>
                </a:lnTo>
                <a:lnTo>
                  <a:pt x="80368" y="35718"/>
                </a:lnTo>
                <a:lnTo>
                  <a:pt x="71438" y="35718"/>
                </a:lnTo>
                <a:lnTo>
                  <a:pt x="62508" y="44648"/>
                </a:lnTo>
                <a:lnTo>
                  <a:pt x="62508" y="44648"/>
                </a:lnTo>
                <a:lnTo>
                  <a:pt x="44649" y="53578"/>
                </a:lnTo>
                <a:lnTo>
                  <a:pt x="44649" y="53578"/>
                </a:lnTo>
                <a:lnTo>
                  <a:pt x="35719" y="62507"/>
                </a:lnTo>
                <a:lnTo>
                  <a:pt x="26790" y="62507"/>
                </a:lnTo>
                <a:lnTo>
                  <a:pt x="17860" y="62507"/>
                </a:lnTo>
                <a:lnTo>
                  <a:pt x="0" y="71437"/>
                </a:lnTo>
                <a:lnTo>
                  <a:pt x="0" y="71437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Freeform 259"/>
          <p:cNvSpPr/>
          <p:nvPr/>
        </p:nvSpPr>
        <p:spPr>
          <a:xfrm>
            <a:off x="6402586" y="812601"/>
            <a:ext cx="160735" cy="187525"/>
          </a:xfrm>
          <a:custGeom>
            <a:avLst/>
            <a:gdLst/>
            <a:ahLst/>
            <a:cxnLst/>
            <a:rect l="0" t="0" r="0" b="0"/>
            <a:pathLst>
              <a:path w="160735" h="187525">
                <a:moveTo>
                  <a:pt x="107156" y="8930"/>
                </a:moveTo>
                <a:lnTo>
                  <a:pt x="107156" y="0"/>
                </a:lnTo>
                <a:lnTo>
                  <a:pt x="98227" y="0"/>
                </a:lnTo>
                <a:lnTo>
                  <a:pt x="98227" y="0"/>
                </a:lnTo>
                <a:lnTo>
                  <a:pt x="98227" y="0"/>
                </a:lnTo>
                <a:lnTo>
                  <a:pt x="98227" y="0"/>
                </a:lnTo>
                <a:lnTo>
                  <a:pt x="89297" y="0"/>
                </a:lnTo>
                <a:lnTo>
                  <a:pt x="89297" y="0"/>
                </a:lnTo>
                <a:lnTo>
                  <a:pt x="80367" y="8930"/>
                </a:lnTo>
                <a:lnTo>
                  <a:pt x="71437" y="17860"/>
                </a:lnTo>
                <a:lnTo>
                  <a:pt x="62508" y="17860"/>
                </a:lnTo>
                <a:lnTo>
                  <a:pt x="53578" y="26790"/>
                </a:lnTo>
                <a:lnTo>
                  <a:pt x="44648" y="44649"/>
                </a:lnTo>
                <a:lnTo>
                  <a:pt x="35719" y="44649"/>
                </a:lnTo>
                <a:lnTo>
                  <a:pt x="26789" y="62508"/>
                </a:lnTo>
                <a:lnTo>
                  <a:pt x="17859" y="71438"/>
                </a:lnTo>
                <a:lnTo>
                  <a:pt x="17859" y="80368"/>
                </a:lnTo>
                <a:lnTo>
                  <a:pt x="8930" y="89297"/>
                </a:lnTo>
                <a:lnTo>
                  <a:pt x="8930" y="98227"/>
                </a:lnTo>
                <a:lnTo>
                  <a:pt x="0" y="116086"/>
                </a:lnTo>
                <a:lnTo>
                  <a:pt x="0" y="125016"/>
                </a:lnTo>
                <a:lnTo>
                  <a:pt x="0" y="133946"/>
                </a:lnTo>
                <a:lnTo>
                  <a:pt x="0" y="142875"/>
                </a:lnTo>
                <a:lnTo>
                  <a:pt x="0" y="151805"/>
                </a:lnTo>
                <a:lnTo>
                  <a:pt x="0" y="160735"/>
                </a:lnTo>
                <a:lnTo>
                  <a:pt x="8930" y="169665"/>
                </a:lnTo>
                <a:lnTo>
                  <a:pt x="17859" y="178594"/>
                </a:lnTo>
                <a:lnTo>
                  <a:pt x="26789" y="178594"/>
                </a:lnTo>
                <a:lnTo>
                  <a:pt x="35719" y="187524"/>
                </a:lnTo>
                <a:lnTo>
                  <a:pt x="53578" y="187524"/>
                </a:lnTo>
                <a:lnTo>
                  <a:pt x="71437" y="187524"/>
                </a:lnTo>
                <a:lnTo>
                  <a:pt x="89297" y="187524"/>
                </a:lnTo>
                <a:lnTo>
                  <a:pt x="98227" y="187524"/>
                </a:lnTo>
                <a:lnTo>
                  <a:pt x="116086" y="187524"/>
                </a:lnTo>
                <a:lnTo>
                  <a:pt x="133945" y="187524"/>
                </a:lnTo>
                <a:lnTo>
                  <a:pt x="160734" y="187524"/>
                </a:lnTo>
                <a:lnTo>
                  <a:pt x="160734" y="187524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Freeform 260"/>
          <p:cNvSpPr/>
          <p:nvPr/>
        </p:nvSpPr>
        <p:spPr>
          <a:xfrm>
            <a:off x="6607969" y="857250"/>
            <a:ext cx="187524" cy="125017"/>
          </a:xfrm>
          <a:custGeom>
            <a:avLst/>
            <a:gdLst/>
            <a:ahLst/>
            <a:cxnLst/>
            <a:rect l="0" t="0" r="0" b="0"/>
            <a:pathLst>
              <a:path w="187524" h="125017">
                <a:moveTo>
                  <a:pt x="107156" y="8930"/>
                </a:moveTo>
                <a:lnTo>
                  <a:pt x="107156" y="0"/>
                </a:lnTo>
                <a:lnTo>
                  <a:pt x="98226" y="0"/>
                </a:lnTo>
                <a:lnTo>
                  <a:pt x="89297" y="0"/>
                </a:lnTo>
                <a:lnTo>
                  <a:pt x="80367" y="0"/>
                </a:lnTo>
                <a:lnTo>
                  <a:pt x="80367" y="0"/>
                </a:lnTo>
                <a:lnTo>
                  <a:pt x="71437" y="0"/>
                </a:lnTo>
                <a:lnTo>
                  <a:pt x="62508" y="0"/>
                </a:lnTo>
                <a:lnTo>
                  <a:pt x="53578" y="8930"/>
                </a:lnTo>
                <a:lnTo>
                  <a:pt x="44648" y="8930"/>
                </a:lnTo>
                <a:lnTo>
                  <a:pt x="35719" y="17859"/>
                </a:lnTo>
                <a:lnTo>
                  <a:pt x="26789" y="26789"/>
                </a:lnTo>
                <a:lnTo>
                  <a:pt x="17859" y="35719"/>
                </a:lnTo>
                <a:lnTo>
                  <a:pt x="17859" y="44648"/>
                </a:lnTo>
                <a:lnTo>
                  <a:pt x="8929" y="53578"/>
                </a:lnTo>
                <a:lnTo>
                  <a:pt x="8929" y="62508"/>
                </a:lnTo>
                <a:lnTo>
                  <a:pt x="0" y="71437"/>
                </a:lnTo>
                <a:lnTo>
                  <a:pt x="0" y="80367"/>
                </a:lnTo>
                <a:lnTo>
                  <a:pt x="0" y="89297"/>
                </a:lnTo>
                <a:lnTo>
                  <a:pt x="8929" y="98226"/>
                </a:lnTo>
                <a:lnTo>
                  <a:pt x="8929" y="107156"/>
                </a:lnTo>
                <a:lnTo>
                  <a:pt x="17859" y="116086"/>
                </a:lnTo>
                <a:lnTo>
                  <a:pt x="26789" y="116086"/>
                </a:lnTo>
                <a:lnTo>
                  <a:pt x="35719" y="125016"/>
                </a:lnTo>
                <a:lnTo>
                  <a:pt x="44648" y="125016"/>
                </a:lnTo>
                <a:lnTo>
                  <a:pt x="62508" y="125016"/>
                </a:lnTo>
                <a:lnTo>
                  <a:pt x="80367" y="125016"/>
                </a:lnTo>
                <a:lnTo>
                  <a:pt x="98226" y="125016"/>
                </a:lnTo>
                <a:lnTo>
                  <a:pt x="107156" y="116086"/>
                </a:lnTo>
                <a:lnTo>
                  <a:pt x="125015" y="116086"/>
                </a:lnTo>
                <a:lnTo>
                  <a:pt x="142875" y="107156"/>
                </a:lnTo>
                <a:lnTo>
                  <a:pt x="151804" y="107156"/>
                </a:lnTo>
                <a:lnTo>
                  <a:pt x="160734" y="98226"/>
                </a:lnTo>
                <a:lnTo>
                  <a:pt x="169664" y="89297"/>
                </a:lnTo>
                <a:lnTo>
                  <a:pt x="178594" y="89297"/>
                </a:lnTo>
                <a:lnTo>
                  <a:pt x="187523" y="80367"/>
                </a:lnTo>
                <a:lnTo>
                  <a:pt x="187523" y="71437"/>
                </a:lnTo>
                <a:lnTo>
                  <a:pt x="187523" y="62508"/>
                </a:lnTo>
                <a:lnTo>
                  <a:pt x="187523" y="53578"/>
                </a:lnTo>
                <a:lnTo>
                  <a:pt x="187523" y="53578"/>
                </a:lnTo>
                <a:lnTo>
                  <a:pt x="178594" y="44648"/>
                </a:lnTo>
                <a:lnTo>
                  <a:pt x="178594" y="35719"/>
                </a:lnTo>
                <a:lnTo>
                  <a:pt x="169664" y="35719"/>
                </a:lnTo>
                <a:lnTo>
                  <a:pt x="160734" y="26789"/>
                </a:lnTo>
                <a:lnTo>
                  <a:pt x="151804" y="17859"/>
                </a:lnTo>
                <a:lnTo>
                  <a:pt x="142875" y="17859"/>
                </a:lnTo>
                <a:lnTo>
                  <a:pt x="133945" y="17859"/>
                </a:lnTo>
                <a:lnTo>
                  <a:pt x="125015" y="17859"/>
                </a:lnTo>
                <a:lnTo>
                  <a:pt x="107156" y="8930"/>
                </a:lnTo>
                <a:close/>
              </a:path>
            </a:pathLst>
          </a:cu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Freeform 261"/>
          <p:cNvSpPr/>
          <p:nvPr/>
        </p:nvSpPr>
        <p:spPr>
          <a:xfrm>
            <a:off x="6813352" y="839391"/>
            <a:ext cx="178594" cy="133946"/>
          </a:xfrm>
          <a:custGeom>
            <a:avLst/>
            <a:gdLst/>
            <a:ahLst/>
            <a:cxnLst/>
            <a:rect l="0" t="0" r="0" b="0"/>
            <a:pathLst>
              <a:path w="178594" h="133946">
                <a:moveTo>
                  <a:pt x="0" y="17859"/>
                </a:moveTo>
                <a:lnTo>
                  <a:pt x="0" y="17859"/>
                </a:lnTo>
                <a:lnTo>
                  <a:pt x="0" y="17859"/>
                </a:lnTo>
                <a:lnTo>
                  <a:pt x="8929" y="26789"/>
                </a:lnTo>
                <a:lnTo>
                  <a:pt x="8929" y="35718"/>
                </a:lnTo>
                <a:lnTo>
                  <a:pt x="17859" y="35718"/>
                </a:lnTo>
                <a:lnTo>
                  <a:pt x="17859" y="44648"/>
                </a:lnTo>
                <a:lnTo>
                  <a:pt x="26789" y="53578"/>
                </a:lnTo>
                <a:lnTo>
                  <a:pt x="26789" y="62507"/>
                </a:lnTo>
                <a:lnTo>
                  <a:pt x="26789" y="80367"/>
                </a:lnTo>
                <a:lnTo>
                  <a:pt x="26789" y="89296"/>
                </a:lnTo>
                <a:lnTo>
                  <a:pt x="35718" y="98226"/>
                </a:lnTo>
                <a:lnTo>
                  <a:pt x="35718" y="107156"/>
                </a:lnTo>
                <a:lnTo>
                  <a:pt x="35718" y="116085"/>
                </a:lnTo>
                <a:lnTo>
                  <a:pt x="35718" y="125015"/>
                </a:lnTo>
                <a:lnTo>
                  <a:pt x="35718" y="125015"/>
                </a:lnTo>
                <a:lnTo>
                  <a:pt x="35718" y="133945"/>
                </a:lnTo>
                <a:lnTo>
                  <a:pt x="35718" y="133945"/>
                </a:lnTo>
                <a:lnTo>
                  <a:pt x="35718" y="133945"/>
                </a:lnTo>
                <a:lnTo>
                  <a:pt x="35718" y="133945"/>
                </a:lnTo>
                <a:lnTo>
                  <a:pt x="35718" y="133945"/>
                </a:lnTo>
                <a:lnTo>
                  <a:pt x="26789" y="133945"/>
                </a:lnTo>
                <a:lnTo>
                  <a:pt x="26789" y="133945"/>
                </a:lnTo>
                <a:lnTo>
                  <a:pt x="26789" y="133945"/>
                </a:lnTo>
                <a:lnTo>
                  <a:pt x="26789" y="125015"/>
                </a:lnTo>
                <a:lnTo>
                  <a:pt x="26789" y="116085"/>
                </a:lnTo>
                <a:lnTo>
                  <a:pt x="26789" y="116085"/>
                </a:lnTo>
                <a:lnTo>
                  <a:pt x="26789" y="98226"/>
                </a:lnTo>
                <a:lnTo>
                  <a:pt x="26789" y="89296"/>
                </a:lnTo>
                <a:lnTo>
                  <a:pt x="26789" y="80367"/>
                </a:lnTo>
                <a:lnTo>
                  <a:pt x="35718" y="71437"/>
                </a:lnTo>
                <a:lnTo>
                  <a:pt x="35718" y="62507"/>
                </a:lnTo>
                <a:lnTo>
                  <a:pt x="35718" y="53578"/>
                </a:lnTo>
                <a:lnTo>
                  <a:pt x="35718" y="44648"/>
                </a:lnTo>
                <a:lnTo>
                  <a:pt x="35718" y="35718"/>
                </a:lnTo>
                <a:lnTo>
                  <a:pt x="44648" y="26789"/>
                </a:lnTo>
                <a:lnTo>
                  <a:pt x="44648" y="17859"/>
                </a:lnTo>
                <a:lnTo>
                  <a:pt x="44648" y="8929"/>
                </a:lnTo>
                <a:lnTo>
                  <a:pt x="53578" y="0"/>
                </a:lnTo>
                <a:lnTo>
                  <a:pt x="53578" y="0"/>
                </a:lnTo>
                <a:lnTo>
                  <a:pt x="62507" y="0"/>
                </a:lnTo>
                <a:lnTo>
                  <a:pt x="71437" y="0"/>
                </a:lnTo>
                <a:lnTo>
                  <a:pt x="71437" y="0"/>
                </a:lnTo>
                <a:lnTo>
                  <a:pt x="80367" y="0"/>
                </a:lnTo>
                <a:lnTo>
                  <a:pt x="89296" y="0"/>
                </a:lnTo>
                <a:lnTo>
                  <a:pt x="98226" y="8929"/>
                </a:lnTo>
                <a:lnTo>
                  <a:pt x="107156" y="17859"/>
                </a:lnTo>
                <a:lnTo>
                  <a:pt x="116086" y="17859"/>
                </a:lnTo>
                <a:lnTo>
                  <a:pt x="116086" y="26789"/>
                </a:lnTo>
                <a:lnTo>
                  <a:pt x="125015" y="35718"/>
                </a:lnTo>
                <a:lnTo>
                  <a:pt x="133945" y="44648"/>
                </a:lnTo>
                <a:lnTo>
                  <a:pt x="142875" y="53578"/>
                </a:lnTo>
                <a:lnTo>
                  <a:pt x="151804" y="62507"/>
                </a:lnTo>
                <a:lnTo>
                  <a:pt x="151804" y="71437"/>
                </a:lnTo>
                <a:lnTo>
                  <a:pt x="160734" y="80367"/>
                </a:lnTo>
                <a:lnTo>
                  <a:pt x="160734" y="89296"/>
                </a:lnTo>
                <a:lnTo>
                  <a:pt x="169664" y="98226"/>
                </a:lnTo>
                <a:lnTo>
                  <a:pt x="169664" y="107156"/>
                </a:lnTo>
                <a:lnTo>
                  <a:pt x="169664" y="116085"/>
                </a:lnTo>
                <a:lnTo>
                  <a:pt x="169664" y="125015"/>
                </a:lnTo>
                <a:lnTo>
                  <a:pt x="178593" y="133945"/>
                </a:lnTo>
                <a:lnTo>
                  <a:pt x="178593" y="133945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Freeform 262"/>
          <p:cNvSpPr/>
          <p:nvPr/>
        </p:nvSpPr>
        <p:spPr>
          <a:xfrm>
            <a:off x="6974086" y="767953"/>
            <a:ext cx="142876" cy="196454"/>
          </a:xfrm>
          <a:custGeom>
            <a:avLst/>
            <a:gdLst/>
            <a:ahLst/>
            <a:cxnLst/>
            <a:rect l="0" t="0" r="0" b="0"/>
            <a:pathLst>
              <a:path w="142876" h="196454">
                <a:moveTo>
                  <a:pt x="116086" y="8930"/>
                </a:moveTo>
                <a:lnTo>
                  <a:pt x="116086" y="8930"/>
                </a:lnTo>
                <a:lnTo>
                  <a:pt x="116086" y="8930"/>
                </a:lnTo>
                <a:lnTo>
                  <a:pt x="107156" y="0"/>
                </a:lnTo>
                <a:lnTo>
                  <a:pt x="107156" y="0"/>
                </a:lnTo>
                <a:lnTo>
                  <a:pt x="107156" y="0"/>
                </a:lnTo>
                <a:lnTo>
                  <a:pt x="107156" y="8930"/>
                </a:lnTo>
                <a:lnTo>
                  <a:pt x="98227" y="8930"/>
                </a:lnTo>
                <a:lnTo>
                  <a:pt x="98227" y="17859"/>
                </a:lnTo>
                <a:lnTo>
                  <a:pt x="89297" y="17859"/>
                </a:lnTo>
                <a:lnTo>
                  <a:pt x="80367" y="26789"/>
                </a:lnTo>
                <a:lnTo>
                  <a:pt x="71437" y="35719"/>
                </a:lnTo>
                <a:lnTo>
                  <a:pt x="62508" y="44648"/>
                </a:lnTo>
                <a:lnTo>
                  <a:pt x="53578" y="53578"/>
                </a:lnTo>
                <a:lnTo>
                  <a:pt x="53578" y="62508"/>
                </a:lnTo>
                <a:lnTo>
                  <a:pt x="44648" y="62508"/>
                </a:lnTo>
                <a:lnTo>
                  <a:pt x="44648" y="71438"/>
                </a:lnTo>
                <a:lnTo>
                  <a:pt x="44648" y="80367"/>
                </a:lnTo>
                <a:lnTo>
                  <a:pt x="44648" y="80367"/>
                </a:lnTo>
                <a:lnTo>
                  <a:pt x="53578" y="89297"/>
                </a:lnTo>
                <a:lnTo>
                  <a:pt x="53578" y="89297"/>
                </a:lnTo>
                <a:lnTo>
                  <a:pt x="62508" y="98227"/>
                </a:lnTo>
                <a:lnTo>
                  <a:pt x="71437" y="98227"/>
                </a:lnTo>
                <a:lnTo>
                  <a:pt x="80367" y="107156"/>
                </a:lnTo>
                <a:lnTo>
                  <a:pt x="89297" y="107156"/>
                </a:lnTo>
                <a:lnTo>
                  <a:pt x="98227" y="116086"/>
                </a:lnTo>
                <a:lnTo>
                  <a:pt x="107156" y="116086"/>
                </a:lnTo>
                <a:lnTo>
                  <a:pt x="116086" y="125016"/>
                </a:lnTo>
                <a:lnTo>
                  <a:pt x="125016" y="133945"/>
                </a:lnTo>
                <a:lnTo>
                  <a:pt x="133945" y="133945"/>
                </a:lnTo>
                <a:lnTo>
                  <a:pt x="133945" y="142875"/>
                </a:lnTo>
                <a:lnTo>
                  <a:pt x="142875" y="151805"/>
                </a:lnTo>
                <a:lnTo>
                  <a:pt x="142875" y="151805"/>
                </a:lnTo>
                <a:lnTo>
                  <a:pt x="142875" y="160734"/>
                </a:lnTo>
                <a:lnTo>
                  <a:pt x="142875" y="169664"/>
                </a:lnTo>
                <a:lnTo>
                  <a:pt x="142875" y="169664"/>
                </a:lnTo>
                <a:lnTo>
                  <a:pt x="133945" y="178594"/>
                </a:lnTo>
                <a:lnTo>
                  <a:pt x="125016" y="178594"/>
                </a:lnTo>
                <a:lnTo>
                  <a:pt x="116086" y="187523"/>
                </a:lnTo>
                <a:lnTo>
                  <a:pt x="107156" y="187523"/>
                </a:lnTo>
                <a:lnTo>
                  <a:pt x="89297" y="196453"/>
                </a:lnTo>
                <a:lnTo>
                  <a:pt x="80367" y="196453"/>
                </a:lnTo>
                <a:lnTo>
                  <a:pt x="62508" y="196453"/>
                </a:lnTo>
                <a:lnTo>
                  <a:pt x="53578" y="196453"/>
                </a:lnTo>
                <a:lnTo>
                  <a:pt x="44648" y="196453"/>
                </a:lnTo>
                <a:lnTo>
                  <a:pt x="35719" y="196453"/>
                </a:lnTo>
                <a:lnTo>
                  <a:pt x="17859" y="196453"/>
                </a:lnTo>
                <a:lnTo>
                  <a:pt x="8930" y="196453"/>
                </a:lnTo>
                <a:lnTo>
                  <a:pt x="8930" y="196453"/>
                </a:lnTo>
                <a:lnTo>
                  <a:pt x="0" y="196453"/>
                </a:lnTo>
                <a:lnTo>
                  <a:pt x="0" y="196453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Freeform 263"/>
          <p:cNvSpPr/>
          <p:nvPr/>
        </p:nvSpPr>
        <p:spPr>
          <a:xfrm>
            <a:off x="7125891" y="741164"/>
            <a:ext cx="71438" cy="241103"/>
          </a:xfrm>
          <a:custGeom>
            <a:avLst/>
            <a:gdLst/>
            <a:ahLst/>
            <a:cxnLst/>
            <a:rect l="0" t="0" r="0" b="0"/>
            <a:pathLst>
              <a:path w="71438" h="241103">
                <a:moveTo>
                  <a:pt x="0" y="8930"/>
                </a:move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29" y="8930"/>
                </a:lnTo>
                <a:lnTo>
                  <a:pt x="8929" y="8930"/>
                </a:lnTo>
                <a:lnTo>
                  <a:pt x="8929" y="17859"/>
                </a:lnTo>
                <a:lnTo>
                  <a:pt x="8929" y="26789"/>
                </a:lnTo>
                <a:lnTo>
                  <a:pt x="8929" y="35719"/>
                </a:lnTo>
                <a:lnTo>
                  <a:pt x="17859" y="44648"/>
                </a:lnTo>
                <a:lnTo>
                  <a:pt x="17859" y="62508"/>
                </a:lnTo>
                <a:lnTo>
                  <a:pt x="17859" y="71437"/>
                </a:lnTo>
                <a:lnTo>
                  <a:pt x="26789" y="89297"/>
                </a:lnTo>
                <a:lnTo>
                  <a:pt x="26789" y="98227"/>
                </a:lnTo>
                <a:lnTo>
                  <a:pt x="35718" y="116086"/>
                </a:lnTo>
                <a:lnTo>
                  <a:pt x="35718" y="133945"/>
                </a:lnTo>
                <a:lnTo>
                  <a:pt x="44648" y="142875"/>
                </a:lnTo>
                <a:lnTo>
                  <a:pt x="44648" y="160734"/>
                </a:lnTo>
                <a:lnTo>
                  <a:pt x="44648" y="169664"/>
                </a:lnTo>
                <a:lnTo>
                  <a:pt x="53578" y="187523"/>
                </a:lnTo>
                <a:lnTo>
                  <a:pt x="53578" y="196453"/>
                </a:lnTo>
                <a:lnTo>
                  <a:pt x="62507" y="205383"/>
                </a:lnTo>
                <a:lnTo>
                  <a:pt x="62507" y="214312"/>
                </a:lnTo>
                <a:lnTo>
                  <a:pt x="62507" y="223242"/>
                </a:lnTo>
                <a:lnTo>
                  <a:pt x="71437" y="223242"/>
                </a:lnTo>
                <a:lnTo>
                  <a:pt x="71437" y="232172"/>
                </a:lnTo>
                <a:lnTo>
                  <a:pt x="71437" y="232172"/>
                </a:lnTo>
                <a:lnTo>
                  <a:pt x="71437" y="241102"/>
                </a:lnTo>
                <a:lnTo>
                  <a:pt x="71437" y="241102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Freeform 264"/>
          <p:cNvSpPr/>
          <p:nvPr/>
        </p:nvSpPr>
        <p:spPr>
          <a:xfrm>
            <a:off x="7108031" y="857250"/>
            <a:ext cx="125017" cy="26790"/>
          </a:xfrm>
          <a:custGeom>
            <a:avLst/>
            <a:gdLst/>
            <a:ahLst/>
            <a:cxnLst/>
            <a:rect l="0" t="0" r="0" b="0"/>
            <a:pathLst>
              <a:path w="125017" h="26790">
                <a:moveTo>
                  <a:pt x="0" y="26789"/>
                </a:moveTo>
                <a:lnTo>
                  <a:pt x="0" y="17859"/>
                </a:lnTo>
                <a:lnTo>
                  <a:pt x="0" y="17859"/>
                </a:lnTo>
                <a:lnTo>
                  <a:pt x="0" y="8930"/>
                </a:lnTo>
                <a:lnTo>
                  <a:pt x="8930" y="8930"/>
                </a:lnTo>
                <a:lnTo>
                  <a:pt x="17860" y="8930"/>
                </a:lnTo>
                <a:lnTo>
                  <a:pt x="26789" y="0"/>
                </a:lnTo>
                <a:lnTo>
                  <a:pt x="35719" y="0"/>
                </a:lnTo>
                <a:lnTo>
                  <a:pt x="44649" y="0"/>
                </a:lnTo>
                <a:lnTo>
                  <a:pt x="62508" y="0"/>
                </a:lnTo>
                <a:lnTo>
                  <a:pt x="71438" y="0"/>
                </a:lnTo>
                <a:lnTo>
                  <a:pt x="89297" y="0"/>
                </a:lnTo>
                <a:lnTo>
                  <a:pt x="98227" y="0"/>
                </a:lnTo>
                <a:lnTo>
                  <a:pt x="125016" y="0"/>
                </a:lnTo>
                <a:lnTo>
                  <a:pt x="125016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Freeform 265"/>
          <p:cNvSpPr/>
          <p:nvPr/>
        </p:nvSpPr>
        <p:spPr>
          <a:xfrm>
            <a:off x="7268766" y="830461"/>
            <a:ext cx="241102" cy="133946"/>
          </a:xfrm>
          <a:custGeom>
            <a:avLst/>
            <a:gdLst/>
            <a:ahLst/>
            <a:cxnLst/>
            <a:rect l="0" t="0" r="0" b="0"/>
            <a:pathLst>
              <a:path w="241102" h="133946">
                <a:moveTo>
                  <a:pt x="80367" y="0"/>
                </a:moveTo>
                <a:lnTo>
                  <a:pt x="80367" y="0"/>
                </a:lnTo>
                <a:lnTo>
                  <a:pt x="80367" y="0"/>
                </a:lnTo>
                <a:lnTo>
                  <a:pt x="80367" y="0"/>
                </a:lnTo>
                <a:lnTo>
                  <a:pt x="71437" y="0"/>
                </a:lnTo>
                <a:lnTo>
                  <a:pt x="71437" y="0"/>
                </a:lnTo>
                <a:lnTo>
                  <a:pt x="62507" y="0"/>
                </a:lnTo>
                <a:lnTo>
                  <a:pt x="62507" y="0"/>
                </a:lnTo>
                <a:lnTo>
                  <a:pt x="53578" y="0"/>
                </a:lnTo>
                <a:lnTo>
                  <a:pt x="44648" y="0"/>
                </a:lnTo>
                <a:lnTo>
                  <a:pt x="44648" y="8930"/>
                </a:lnTo>
                <a:lnTo>
                  <a:pt x="35718" y="8930"/>
                </a:lnTo>
                <a:lnTo>
                  <a:pt x="26789" y="17859"/>
                </a:lnTo>
                <a:lnTo>
                  <a:pt x="17859" y="26789"/>
                </a:lnTo>
                <a:lnTo>
                  <a:pt x="17859" y="26789"/>
                </a:lnTo>
                <a:lnTo>
                  <a:pt x="8929" y="35719"/>
                </a:lnTo>
                <a:lnTo>
                  <a:pt x="8929" y="44648"/>
                </a:lnTo>
                <a:lnTo>
                  <a:pt x="0" y="44648"/>
                </a:lnTo>
                <a:lnTo>
                  <a:pt x="0" y="53578"/>
                </a:lnTo>
                <a:lnTo>
                  <a:pt x="0" y="62508"/>
                </a:lnTo>
                <a:lnTo>
                  <a:pt x="0" y="71437"/>
                </a:lnTo>
                <a:lnTo>
                  <a:pt x="0" y="71437"/>
                </a:lnTo>
                <a:lnTo>
                  <a:pt x="0" y="80367"/>
                </a:lnTo>
                <a:lnTo>
                  <a:pt x="8929" y="89297"/>
                </a:lnTo>
                <a:lnTo>
                  <a:pt x="8929" y="89297"/>
                </a:lnTo>
                <a:lnTo>
                  <a:pt x="17859" y="98226"/>
                </a:lnTo>
                <a:lnTo>
                  <a:pt x="26789" y="98226"/>
                </a:lnTo>
                <a:lnTo>
                  <a:pt x="35718" y="98226"/>
                </a:lnTo>
                <a:lnTo>
                  <a:pt x="44648" y="98226"/>
                </a:lnTo>
                <a:lnTo>
                  <a:pt x="53578" y="98226"/>
                </a:lnTo>
                <a:lnTo>
                  <a:pt x="62507" y="98226"/>
                </a:lnTo>
                <a:lnTo>
                  <a:pt x="71437" y="89297"/>
                </a:lnTo>
                <a:lnTo>
                  <a:pt x="80367" y="89297"/>
                </a:lnTo>
                <a:lnTo>
                  <a:pt x="80367" y="80367"/>
                </a:lnTo>
                <a:lnTo>
                  <a:pt x="89297" y="80367"/>
                </a:lnTo>
                <a:lnTo>
                  <a:pt x="98226" y="71437"/>
                </a:lnTo>
                <a:lnTo>
                  <a:pt x="98226" y="62508"/>
                </a:lnTo>
                <a:lnTo>
                  <a:pt x="98226" y="62508"/>
                </a:lnTo>
                <a:lnTo>
                  <a:pt x="107156" y="53578"/>
                </a:lnTo>
                <a:lnTo>
                  <a:pt x="107156" y="44648"/>
                </a:lnTo>
                <a:lnTo>
                  <a:pt x="107156" y="35719"/>
                </a:lnTo>
                <a:lnTo>
                  <a:pt x="98226" y="35719"/>
                </a:lnTo>
                <a:lnTo>
                  <a:pt x="98226" y="26789"/>
                </a:lnTo>
                <a:lnTo>
                  <a:pt x="98226" y="26789"/>
                </a:lnTo>
                <a:lnTo>
                  <a:pt x="98226" y="26789"/>
                </a:lnTo>
                <a:lnTo>
                  <a:pt x="98226" y="26789"/>
                </a:lnTo>
                <a:lnTo>
                  <a:pt x="98226" y="26789"/>
                </a:lnTo>
                <a:lnTo>
                  <a:pt x="98226" y="17859"/>
                </a:lnTo>
                <a:lnTo>
                  <a:pt x="98226" y="26789"/>
                </a:lnTo>
                <a:lnTo>
                  <a:pt x="98226" y="26789"/>
                </a:lnTo>
                <a:lnTo>
                  <a:pt x="98226" y="26789"/>
                </a:lnTo>
                <a:lnTo>
                  <a:pt x="107156" y="26789"/>
                </a:lnTo>
                <a:lnTo>
                  <a:pt x="107156" y="35719"/>
                </a:lnTo>
                <a:lnTo>
                  <a:pt x="116086" y="44648"/>
                </a:lnTo>
                <a:lnTo>
                  <a:pt x="116086" y="44648"/>
                </a:lnTo>
                <a:lnTo>
                  <a:pt x="125015" y="53578"/>
                </a:lnTo>
                <a:lnTo>
                  <a:pt x="133945" y="62508"/>
                </a:lnTo>
                <a:lnTo>
                  <a:pt x="142875" y="71437"/>
                </a:lnTo>
                <a:lnTo>
                  <a:pt x="151804" y="80367"/>
                </a:lnTo>
                <a:lnTo>
                  <a:pt x="160734" y="89297"/>
                </a:lnTo>
                <a:lnTo>
                  <a:pt x="169664" y="98226"/>
                </a:lnTo>
                <a:lnTo>
                  <a:pt x="187523" y="107156"/>
                </a:lnTo>
                <a:lnTo>
                  <a:pt x="196453" y="107156"/>
                </a:lnTo>
                <a:lnTo>
                  <a:pt x="205382" y="116086"/>
                </a:lnTo>
                <a:lnTo>
                  <a:pt x="214312" y="125015"/>
                </a:lnTo>
                <a:lnTo>
                  <a:pt x="223242" y="125015"/>
                </a:lnTo>
                <a:lnTo>
                  <a:pt x="232172" y="125015"/>
                </a:lnTo>
                <a:lnTo>
                  <a:pt x="241101" y="133945"/>
                </a:lnTo>
                <a:lnTo>
                  <a:pt x="241101" y="133945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Freeform 266"/>
          <p:cNvSpPr/>
          <p:nvPr/>
        </p:nvSpPr>
        <p:spPr>
          <a:xfrm>
            <a:off x="7465219" y="812601"/>
            <a:ext cx="241102" cy="151806"/>
          </a:xfrm>
          <a:custGeom>
            <a:avLst/>
            <a:gdLst/>
            <a:ahLst/>
            <a:cxnLst/>
            <a:rect l="0" t="0" r="0" b="0"/>
            <a:pathLst>
              <a:path w="241102" h="151806">
                <a:moveTo>
                  <a:pt x="0" y="0"/>
                </a:moveTo>
                <a:lnTo>
                  <a:pt x="0" y="0"/>
                </a:lnTo>
                <a:lnTo>
                  <a:pt x="0" y="8930"/>
                </a:lnTo>
                <a:lnTo>
                  <a:pt x="8929" y="8930"/>
                </a:lnTo>
                <a:lnTo>
                  <a:pt x="8929" y="17860"/>
                </a:lnTo>
                <a:lnTo>
                  <a:pt x="17859" y="26790"/>
                </a:lnTo>
                <a:lnTo>
                  <a:pt x="17859" y="35719"/>
                </a:lnTo>
                <a:lnTo>
                  <a:pt x="26789" y="44649"/>
                </a:lnTo>
                <a:lnTo>
                  <a:pt x="26789" y="53579"/>
                </a:lnTo>
                <a:lnTo>
                  <a:pt x="35719" y="71438"/>
                </a:lnTo>
                <a:lnTo>
                  <a:pt x="35719" y="80368"/>
                </a:lnTo>
                <a:lnTo>
                  <a:pt x="44648" y="89297"/>
                </a:lnTo>
                <a:lnTo>
                  <a:pt x="44648" y="98227"/>
                </a:lnTo>
                <a:lnTo>
                  <a:pt x="44648" y="107157"/>
                </a:lnTo>
                <a:lnTo>
                  <a:pt x="53578" y="125016"/>
                </a:lnTo>
                <a:lnTo>
                  <a:pt x="53578" y="125016"/>
                </a:lnTo>
                <a:lnTo>
                  <a:pt x="53578" y="133946"/>
                </a:lnTo>
                <a:lnTo>
                  <a:pt x="53578" y="142875"/>
                </a:lnTo>
                <a:lnTo>
                  <a:pt x="53578" y="142875"/>
                </a:lnTo>
                <a:lnTo>
                  <a:pt x="53578" y="151805"/>
                </a:lnTo>
                <a:lnTo>
                  <a:pt x="53578" y="151805"/>
                </a:lnTo>
                <a:lnTo>
                  <a:pt x="53578" y="151805"/>
                </a:lnTo>
                <a:lnTo>
                  <a:pt x="53578" y="151805"/>
                </a:lnTo>
                <a:lnTo>
                  <a:pt x="53578" y="151805"/>
                </a:lnTo>
                <a:lnTo>
                  <a:pt x="53578" y="151805"/>
                </a:lnTo>
                <a:lnTo>
                  <a:pt x="53578" y="151805"/>
                </a:lnTo>
                <a:lnTo>
                  <a:pt x="53578" y="142875"/>
                </a:lnTo>
                <a:lnTo>
                  <a:pt x="53578" y="142875"/>
                </a:lnTo>
                <a:lnTo>
                  <a:pt x="44648" y="133946"/>
                </a:lnTo>
                <a:lnTo>
                  <a:pt x="44648" y="125016"/>
                </a:lnTo>
                <a:lnTo>
                  <a:pt x="44648" y="116086"/>
                </a:lnTo>
                <a:lnTo>
                  <a:pt x="44648" y="107157"/>
                </a:lnTo>
                <a:lnTo>
                  <a:pt x="44648" y="98227"/>
                </a:lnTo>
                <a:lnTo>
                  <a:pt x="44648" y="89297"/>
                </a:lnTo>
                <a:lnTo>
                  <a:pt x="44648" y="80368"/>
                </a:lnTo>
                <a:lnTo>
                  <a:pt x="44648" y="71438"/>
                </a:lnTo>
                <a:lnTo>
                  <a:pt x="44648" y="62508"/>
                </a:lnTo>
                <a:lnTo>
                  <a:pt x="53578" y="44649"/>
                </a:lnTo>
                <a:lnTo>
                  <a:pt x="53578" y="44649"/>
                </a:lnTo>
                <a:lnTo>
                  <a:pt x="53578" y="35719"/>
                </a:lnTo>
                <a:lnTo>
                  <a:pt x="62508" y="26790"/>
                </a:lnTo>
                <a:lnTo>
                  <a:pt x="71437" y="17860"/>
                </a:lnTo>
                <a:lnTo>
                  <a:pt x="71437" y="17860"/>
                </a:lnTo>
                <a:lnTo>
                  <a:pt x="80367" y="8930"/>
                </a:lnTo>
                <a:lnTo>
                  <a:pt x="89297" y="8930"/>
                </a:lnTo>
                <a:lnTo>
                  <a:pt x="98226" y="8930"/>
                </a:lnTo>
                <a:lnTo>
                  <a:pt x="116086" y="17860"/>
                </a:lnTo>
                <a:lnTo>
                  <a:pt x="125015" y="17860"/>
                </a:lnTo>
                <a:lnTo>
                  <a:pt x="133945" y="17860"/>
                </a:lnTo>
                <a:lnTo>
                  <a:pt x="151804" y="26790"/>
                </a:lnTo>
                <a:lnTo>
                  <a:pt x="160734" y="26790"/>
                </a:lnTo>
                <a:lnTo>
                  <a:pt x="169664" y="35719"/>
                </a:lnTo>
                <a:lnTo>
                  <a:pt x="178594" y="44649"/>
                </a:lnTo>
                <a:lnTo>
                  <a:pt x="187523" y="53579"/>
                </a:lnTo>
                <a:lnTo>
                  <a:pt x="196453" y="53579"/>
                </a:lnTo>
                <a:lnTo>
                  <a:pt x="205383" y="62508"/>
                </a:lnTo>
                <a:lnTo>
                  <a:pt x="214312" y="71438"/>
                </a:lnTo>
                <a:lnTo>
                  <a:pt x="214312" y="80368"/>
                </a:lnTo>
                <a:lnTo>
                  <a:pt x="223242" y="89297"/>
                </a:lnTo>
                <a:lnTo>
                  <a:pt x="223242" y="98227"/>
                </a:lnTo>
                <a:lnTo>
                  <a:pt x="223242" y="107157"/>
                </a:lnTo>
                <a:lnTo>
                  <a:pt x="232172" y="116086"/>
                </a:lnTo>
                <a:lnTo>
                  <a:pt x="232172" y="125016"/>
                </a:lnTo>
                <a:lnTo>
                  <a:pt x="232172" y="125016"/>
                </a:lnTo>
                <a:lnTo>
                  <a:pt x="232172" y="133946"/>
                </a:lnTo>
                <a:lnTo>
                  <a:pt x="232172" y="133946"/>
                </a:lnTo>
                <a:lnTo>
                  <a:pt x="241101" y="142875"/>
                </a:lnTo>
                <a:lnTo>
                  <a:pt x="241101" y="142875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Freeform 267"/>
          <p:cNvSpPr/>
          <p:nvPr/>
        </p:nvSpPr>
        <p:spPr>
          <a:xfrm>
            <a:off x="7742039" y="732234"/>
            <a:ext cx="35720" cy="241103"/>
          </a:xfrm>
          <a:custGeom>
            <a:avLst/>
            <a:gdLst/>
            <a:ahLst/>
            <a:cxnLst/>
            <a:rect l="0" t="0" r="0" b="0"/>
            <a:pathLst>
              <a:path w="35720" h="241103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8930" y="17860"/>
                </a:lnTo>
                <a:lnTo>
                  <a:pt x="8930" y="17860"/>
                </a:lnTo>
                <a:lnTo>
                  <a:pt x="8930" y="26789"/>
                </a:lnTo>
                <a:lnTo>
                  <a:pt x="8930" y="44649"/>
                </a:lnTo>
                <a:lnTo>
                  <a:pt x="8930" y="53578"/>
                </a:lnTo>
                <a:lnTo>
                  <a:pt x="8930" y="62508"/>
                </a:lnTo>
                <a:lnTo>
                  <a:pt x="8930" y="80367"/>
                </a:lnTo>
                <a:lnTo>
                  <a:pt x="17859" y="98227"/>
                </a:lnTo>
                <a:lnTo>
                  <a:pt x="17859" y="107157"/>
                </a:lnTo>
                <a:lnTo>
                  <a:pt x="17859" y="125016"/>
                </a:lnTo>
                <a:lnTo>
                  <a:pt x="17859" y="133946"/>
                </a:lnTo>
                <a:lnTo>
                  <a:pt x="17859" y="151805"/>
                </a:lnTo>
                <a:lnTo>
                  <a:pt x="17859" y="169664"/>
                </a:lnTo>
                <a:lnTo>
                  <a:pt x="17859" y="178594"/>
                </a:lnTo>
                <a:lnTo>
                  <a:pt x="26789" y="187524"/>
                </a:lnTo>
                <a:lnTo>
                  <a:pt x="26789" y="205383"/>
                </a:lnTo>
                <a:lnTo>
                  <a:pt x="26789" y="205383"/>
                </a:lnTo>
                <a:lnTo>
                  <a:pt x="26789" y="214313"/>
                </a:lnTo>
                <a:lnTo>
                  <a:pt x="35719" y="223242"/>
                </a:lnTo>
                <a:lnTo>
                  <a:pt x="35719" y="232172"/>
                </a:lnTo>
                <a:lnTo>
                  <a:pt x="35719" y="232172"/>
                </a:lnTo>
                <a:lnTo>
                  <a:pt x="35719" y="241102"/>
                </a:lnTo>
                <a:lnTo>
                  <a:pt x="35719" y="241102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Freeform 268"/>
          <p:cNvSpPr/>
          <p:nvPr/>
        </p:nvSpPr>
        <p:spPr>
          <a:xfrm>
            <a:off x="7715250" y="857250"/>
            <a:ext cx="160735" cy="17860"/>
          </a:xfrm>
          <a:custGeom>
            <a:avLst/>
            <a:gdLst/>
            <a:ahLst/>
            <a:cxnLst/>
            <a:rect l="0" t="0" r="0" b="0"/>
            <a:pathLst>
              <a:path w="160735" h="17860">
                <a:moveTo>
                  <a:pt x="0" y="17859"/>
                </a:moveTo>
                <a:lnTo>
                  <a:pt x="0" y="17859"/>
                </a:lnTo>
                <a:lnTo>
                  <a:pt x="0" y="17859"/>
                </a:lnTo>
                <a:lnTo>
                  <a:pt x="8930" y="8930"/>
                </a:lnTo>
                <a:lnTo>
                  <a:pt x="17859" y="8930"/>
                </a:lnTo>
                <a:lnTo>
                  <a:pt x="26789" y="8930"/>
                </a:lnTo>
                <a:lnTo>
                  <a:pt x="35719" y="8930"/>
                </a:lnTo>
                <a:lnTo>
                  <a:pt x="53578" y="8930"/>
                </a:lnTo>
                <a:lnTo>
                  <a:pt x="62508" y="0"/>
                </a:lnTo>
                <a:lnTo>
                  <a:pt x="80367" y="0"/>
                </a:lnTo>
                <a:lnTo>
                  <a:pt x="89297" y="0"/>
                </a:lnTo>
                <a:lnTo>
                  <a:pt x="107156" y="0"/>
                </a:lnTo>
                <a:lnTo>
                  <a:pt x="125016" y="0"/>
                </a:lnTo>
                <a:lnTo>
                  <a:pt x="133945" y="0"/>
                </a:lnTo>
                <a:lnTo>
                  <a:pt x="160734" y="8930"/>
                </a:lnTo>
                <a:lnTo>
                  <a:pt x="160734" y="893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Freeform 269"/>
          <p:cNvSpPr/>
          <p:nvPr/>
        </p:nvSpPr>
        <p:spPr>
          <a:xfrm>
            <a:off x="8027789" y="687586"/>
            <a:ext cx="44650" cy="285751"/>
          </a:xfrm>
          <a:custGeom>
            <a:avLst/>
            <a:gdLst/>
            <a:ahLst/>
            <a:cxnLst/>
            <a:rect l="0" t="0" r="0" b="0"/>
            <a:pathLst>
              <a:path w="44650" h="28575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17859"/>
                </a:lnTo>
                <a:lnTo>
                  <a:pt x="0" y="26789"/>
                </a:lnTo>
                <a:lnTo>
                  <a:pt x="8930" y="35719"/>
                </a:lnTo>
                <a:lnTo>
                  <a:pt x="8930" y="44648"/>
                </a:lnTo>
                <a:lnTo>
                  <a:pt x="8930" y="53578"/>
                </a:lnTo>
                <a:lnTo>
                  <a:pt x="17859" y="71437"/>
                </a:lnTo>
                <a:lnTo>
                  <a:pt x="17859" y="80367"/>
                </a:lnTo>
                <a:lnTo>
                  <a:pt x="26789" y="98226"/>
                </a:lnTo>
                <a:lnTo>
                  <a:pt x="26789" y="116086"/>
                </a:lnTo>
                <a:lnTo>
                  <a:pt x="26789" y="125015"/>
                </a:lnTo>
                <a:lnTo>
                  <a:pt x="35719" y="142875"/>
                </a:lnTo>
                <a:lnTo>
                  <a:pt x="35719" y="160734"/>
                </a:lnTo>
                <a:lnTo>
                  <a:pt x="35719" y="169664"/>
                </a:lnTo>
                <a:lnTo>
                  <a:pt x="44649" y="187523"/>
                </a:lnTo>
                <a:lnTo>
                  <a:pt x="44649" y="205383"/>
                </a:lnTo>
                <a:lnTo>
                  <a:pt x="44649" y="214312"/>
                </a:lnTo>
                <a:lnTo>
                  <a:pt x="44649" y="232172"/>
                </a:lnTo>
                <a:lnTo>
                  <a:pt x="44649" y="241101"/>
                </a:lnTo>
                <a:lnTo>
                  <a:pt x="44649" y="250031"/>
                </a:lnTo>
                <a:lnTo>
                  <a:pt x="35719" y="258961"/>
                </a:lnTo>
                <a:lnTo>
                  <a:pt x="35719" y="267890"/>
                </a:lnTo>
                <a:lnTo>
                  <a:pt x="35719" y="276820"/>
                </a:lnTo>
                <a:lnTo>
                  <a:pt x="35719" y="285750"/>
                </a:lnTo>
                <a:lnTo>
                  <a:pt x="35719" y="28575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Freeform 270"/>
          <p:cNvSpPr/>
          <p:nvPr/>
        </p:nvSpPr>
        <p:spPr>
          <a:xfrm>
            <a:off x="8018859" y="776883"/>
            <a:ext cx="214313" cy="187524"/>
          </a:xfrm>
          <a:custGeom>
            <a:avLst/>
            <a:gdLst/>
            <a:ahLst/>
            <a:cxnLst/>
            <a:rect l="0" t="0" r="0" b="0"/>
            <a:pathLst>
              <a:path w="214313" h="187524">
                <a:moveTo>
                  <a:pt x="0" y="26789"/>
                </a:moveTo>
                <a:lnTo>
                  <a:pt x="0" y="17859"/>
                </a:lnTo>
                <a:lnTo>
                  <a:pt x="8930" y="8929"/>
                </a:lnTo>
                <a:lnTo>
                  <a:pt x="17860" y="8929"/>
                </a:lnTo>
                <a:lnTo>
                  <a:pt x="26789" y="0"/>
                </a:lnTo>
                <a:lnTo>
                  <a:pt x="35719" y="0"/>
                </a:lnTo>
                <a:lnTo>
                  <a:pt x="53579" y="0"/>
                </a:lnTo>
                <a:lnTo>
                  <a:pt x="71438" y="0"/>
                </a:lnTo>
                <a:lnTo>
                  <a:pt x="89297" y="0"/>
                </a:lnTo>
                <a:lnTo>
                  <a:pt x="98227" y="8929"/>
                </a:lnTo>
                <a:lnTo>
                  <a:pt x="116086" y="8929"/>
                </a:lnTo>
                <a:lnTo>
                  <a:pt x="133946" y="17859"/>
                </a:lnTo>
                <a:lnTo>
                  <a:pt x="142875" y="26789"/>
                </a:lnTo>
                <a:lnTo>
                  <a:pt x="160735" y="26789"/>
                </a:lnTo>
                <a:lnTo>
                  <a:pt x="169664" y="44648"/>
                </a:lnTo>
                <a:lnTo>
                  <a:pt x="178593" y="53578"/>
                </a:lnTo>
                <a:lnTo>
                  <a:pt x="196453" y="62508"/>
                </a:lnTo>
                <a:lnTo>
                  <a:pt x="196453" y="71437"/>
                </a:lnTo>
                <a:lnTo>
                  <a:pt x="205382" y="80367"/>
                </a:lnTo>
                <a:lnTo>
                  <a:pt x="205382" y="89297"/>
                </a:lnTo>
                <a:lnTo>
                  <a:pt x="214312" y="98226"/>
                </a:lnTo>
                <a:lnTo>
                  <a:pt x="214312" y="107156"/>
                </a:lnTo>
                <a:lnTo>
                  <a:pt x="214312" y="116086"/>
                </a:lnTo>
                <a:lnTo>
                  <a:pt x="205382" y="125015"/>
                </a:lnTo>
                <a:lnTo>
                  <a:pt x="205382" y="142875"/>
                </a:lnTo>
                <a:lnTo>
                  <a:pt x="205382" y="142875"/>
                </a:lnTo>
                <a:lnTo>
                  <a:pt x="196453" y="151804"/>
                </a:lnTo>
                <a:lnTo>
                  <a:pt x="187523" y="160734"/>
                </a:lnTo>
                <a:lnTo>
                  <a:pt x="169664" y="160734"/>
                </a:lnTo>
                <a:lnTo>
                  <a:pt x="160735" y="169664"/>
                </a:lnTo>
                <a:lnTo>
                  <a:pt x="151805" y="178593"/>
                </a:lnTo>
                <a:lnTo>
                  <a:pt x="133946" y="178593"/>
                </a:lnTo>
                <a:lnTo>
                  <a:pt x="125016" y="187523"/>
                </a:lnTo>
                <a:lnTo>
                  <a:pt x="107157" y="187523"/>
                </a:lnTo>
                <a:lnTo>
                  <a:pt x="89297" y="187523"/>
                </a:lnTo>
                <a:lnTo>
                  <a:pt x="80368" y="187523"/>
                </a:lnTo>
                <a:lnTo>
                  <a:pt x="62508" y="187523"/>
                </a:lnTo>
                <a:lnTo>
                  <a:pt x="53579" y="187523"/>
                </a:lnTo>
                <a:lnTo>
                  <a:pt x="44649" y="187523"/>
                </a:lnTo>
                <a:lnTo>
                  <a:pt x="35719" y="187523"/>
                </a:lnTo>
                <a:lnTo>
                  <a:pt x="26789" y="187523"/>
                </a:lnTo>
                <a:lnTo>
                  <a:pt x="17860" y="187523"/>
                </a:lnTo>
                <a:lnTo>
                  <a:pt x="17860" y="178593"/>
                </a:lnTo>
                <a:lnTo>
                  <a:pt x="17860" y="178593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Freeform 271"/>
          <p:cNvSpPr/>
          <p:nvPr/>
        </p:nvSpPr>
        <p:spPr>
          <a:xfrm>
            <a:off x="8242101" y="830461"/>
            <a:ext cx="133946" cy="116087"/>
          </a:xfrm>
          <a:custGeom>
            <a:avLst/>
            <a:gdLst/>
            <a:ahLst/>
            <a:cxnLst/>
            <a:rect l="0" t="0" r="0" b="0"/>
            <a:pathLst>
              <a:path w="133946" h="116087">
                <a:moveTo>
                  <a:pt x="80367" y="35719"/>
                </a:moveTo>
                <a:lnTo>
                  <a:pt x="80367" y="26789"/>
                </a:lnTo>
                <a:lnTo>
                  <a:pt x="80367" y="26789"/>
                </a:lnTo>
                <a:lnTo>
                  <a:pt x="80367" y="17859"/>
                </a:lnTo>
                <a:lnTo>
                  <a:pt x="80367" y="8930"/>
                </a:lnTo>
                <a:lnTo>
                  <a:pt x="80367" y="8930"/>
                </a:lnTo>
                <a:lnTo>
                  <a:pt x="80367" y="8930"/>
                </a:lnTo>
                <a:lnTo>
                  <a:pt x="80367" y="0"/>
                </a:lnTo>
                <a:lnTo>
                  <a:pt x="80367" y="0"/>
                </a:lnTo>
                <a:lnTo>
                  <a:pt x="80367" y="0"/>
                </a:lnTo>
                <a:lnTo>
                  <a:pt x="71437" y="0"/>
                </a:lnTo>
                <a:lnTo>
                  <a:pt x="62508" y="8930"/>
                </a:lnTo>
                <a:lnTo>
                  <a:pt x="62508" y="8930"/>
                </a:lnTo>
                <a:lnTo>
                  <a:pt x="53578" y="8930"/>
                </a:lnTo>
                <a:lnTo>
                  <a:pt x="44648" y="17859"/>
                </a:lnTo>
                <a:lnTo>
                  <a:pt x="35719" y="17859"/>
                </a:lnTo>
                <a:lnTo>
                  <a:pt x="26789" y="26789"/>
                </a:lnTo>
                <a:lnTo>
                  <a:pt x="17859" y="35719"/>
                </a:lnTo>
                <a:lnTo>
                  <a:pt x="17859" y="44648"/>
                </a:lnTo>
                <a:lnTo>
                  <a:pt x="8929" y="53578"/>
                </a:lnTo>
                <a:lnTo>
                  <a:pt x="8929" y="62508"/>
                </a:lnTo>
                <a:lnTo>
                  <a:pt x="8929" y="71437"/>
                </a:lnTo>
                <a:lnTo>
                  <a:pt x="0" y="80367"/>
                </a:lnTo>
                <a:lnTo>
                  <a:pt x="0" y="80367"/>
                </a:lnTo>
                <a:lnTo>
                  <a:pt x="8929" y="89297"/>
                </a:lnTo>
                <a:lnTo>
                  <a:pt x="8929" y="98226"/>
                </a:lnTo>
                <a:lnTo>
                  <a:pt x="8929" y="107156"/>
                </a:lnTo>
                <a:lnTo>
                  <a:pt x="17859" y="107156"/>
                </a:lnTo>
                <a:lnTo>
                  <a:pt x="26789" y="116086"/>
                </a:lnTo>
                <a:lnTo>
                  <a:pt x="35719" y="116086"/>
                </a:lnTo>
                <a:lnTo>
                  <a:pt x="44648" y="116086"/>
                </a:lnTo>
                <a:lnTo>
                  <a:pt x="53578" y="116086"/>
                </a:lnTo>
                <a:lnTo>
                  <a:pt x="62508" y="116086"/>
                </a:lnTo>
                <a:lnTo>
                  <a:pt x="80367" y="116086"/>
                </a:lnTo>
                <a:lnTo>
                  <a:pt x="89297" y="107156"/>
                </a:lnTo>
                <a:lnTo>
                  <a:pt x="98226" y="107156"/>
                </a:lnTo>
                <a:lnTo>
                  <a:pt x="107156" y="107156"/>
                </a:lnTo>
                <a:lnTo>
                  <a:pt x="116086" y="98226"/>
                </a:lnTo>
                <a:lnTo>
                  <a:pt x="125015" y="89297"/>
                </a:lnTo>
                <a:lnTo>
                  <a:pt x="125015" y="89297"/>
                </a:lnTo>
                <a:lnTo>
                  <a:pt x="133945" y="80367"/>
                </a:lnTo>
                <a:lnTo>
                  <a:pt x="133945" y="71437"/>
                </a:lnTo>
                <a:lnTo>
                  <a:pt x="133945" y="62508"/>
                </a:lnTo>
                <a:lnTo>
                  <a:pt x="133945" y="62508"/>
                </a:lnTo>
                <a:lnTo>
                  <a:pt x="133945" y="53578"/>
                </a:lnTo>
                <a:lnTo>
                  <a:pt x="125015" y="44648"/>
                </a:lnTo>
                <a:lnTo>
                  <a:pt x="125015" y="44648"/>
                </a:lnTo>
                <a:lnTo>
                  <a:pt x="116086" y="35719"/>
                </a:lnTo>
                <a:lnTo>
                  <a:pt x="107156" y="35719"/>
                </a:lnTo>
                <a:lnTo>
                  <a:pt x="107156" y="35719"/>
                </a:lnTo>
                <a:lnTo>
                  <a:pt x="98226" y="26789"/>
                </a:lnTo>
                <a:lnTo>
                  <a:pt x="89297" y="26789"/>
                </a:lnTo>
                <a:lnTo>
                  <a:pt x="89297" y="26789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Freeform 272"/>
          <p:cNvSpPr/>
          <p:nvPr/>
        </p:nvSpPr>
        <p:spPr>
          <a:xfrm>
            <a:off x="8474273" y="714375"/>
            <a:ext cx="1" cy="250032"/>
          </a:xfrm>
          <a:custGeom>
            <a:avLst/>
            <a:gdLst/>
            <a:ahLst/>
            <a:cxnLst/>
            <a:rect l="0" t="0" r="0" b="0"/>
            <a:pathLst>
              <a:path w="1" h="250032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17859"/>
                </a:lnTo>
                <a:lnTo>
                  <a:pt x="0" y="26789"/>
                </a:lnTo>
                <a:lnTo>
                  <a:pt x="0" y="35719"/>
                </a:lnTo>
                <a:lnTo>
                  <a:pt x="0" y="44648"/>
                </a:lnTo>
                <a:lnTo>
                  <a:pt x="0" y="62508"/>
                </a:lnTo>
                <a:lnTo>
                  <a:pt x="0" y="71437"/>
                </a:lnTo>
                <a:lnTo>
                  <a:pt x="0" y="89297"/>
                </a:lnTo>
                <a:lnTo>
                  <a:pt x="0" y="107156"/>
                </a:lnTo>
                <a:lnTo>
                  <a:pt x="0" y="116086"/>
                </a:lnTo>
                <a:lnTo>
                  <a:pt x="0" y="133945"/>
                </a:lnTo>
                <a:lnTo>
                  <a:pt x="0" y="142875"/>
                </a:lnTo>
                <a:lnTo>
                  <a:pt x="0" y="160734"/>
                </a:lnTo>
                <a:lnTo>
                  <a:pt x="0" y="169664"/>
                </a:lnTo>
                <a:lnTo>
                  <a:pt x="0" y="187523"/>
                </a:lnTo>
                <a:lnTo>
                  <a:pt x="0" y="196453"/>
                </a:lnTo>
                <a:lnTo>
                  <a:pt x="0" y="205383"/>
                </a:lnTo>
                <a:lnTo>
                  <a:pt x="0" y="223242"/>
                </a:lnTo>
                <a:lnTo>
                  <a:pt x="0" y="223242"/>
                </a:lnTo>
                <a:lnTo>
                  <a:pt x="0" y="232172"/>
                </a:lnTo>
                <a:lnTo>
                  <a:pt x="0" y="241101"/>
                </a:lnTo>
                <a:lnTo>
                  <a:pt x="0" y="250031"/>
                </a:lnTo>
                <a:lnTo>
                  <a:pt x="0" y="250031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Freeform 273"/>
          <p:cNvSpPr/>
          <p:nvPr/>
        </p:nvSpPr>
        <p:spPr>
          <a:xfrm>
            <a:off x="8402835" y="821531"/>
            <a:ext cx="187525" cy="17861"/>
          </a:xfrm>
          <a:custGeom>
            <a:avLst/>
            <a:gdLst/>
            <a:ahLst/>
            <a:cxnLst/>
            <a:rect l="0" t="0" r="0" b="0"/>
            <a:pathLst>
              <a:path w="187525" h="17861">
                <a:moveTo>
                  <a:pt x="0" y="17860"/>
                </a:moveTo>
                <a:lnTo>
                  <a:pt x="0" y="17860"/>
                </a:lnTo>
                <a:lnTo>
                  <a:pt x="8930" y="8930"/>
                </a:lnTo>
                <a:lnTo>
                  <a:pt x="17860" y="8930"/>
                </a:lnTo>
                <a:lnTo>
                  <a:pt x="26789" y="8930"/>
                </a:lnTo>
                <a:lnTo>
                  <a:pt x="44649" y="8930"/>
                </a:lnTo>
                <a:lnTo>
                  <a:pt x="62508" y="8930"/>
                </a:lnTo>
                <a:lnTo>
                  <a:pt x="71438" y="8930"/>
                </a:lnTo>
                <a:lnTo>
                  <a:pt x="89297" y="8930"/>
                </a:lnTo>
                <a:lnTo>
                  <a:pt x="107156" y="8930"/>
                </a:lnTo>
                <a:lnTo>
                  <a:pt x="125016" y="8930"/>
                </a:lnTo>
                <a:lnTo>
                  <a:pt x="133945" y="8930"/>
                </a:lnTo>
                <a:lnTo>
                  <a:pt x="151805" y="8930"/>
                </a:lnTo>
                <a:lnTo>
                  <a:pt x="160735" y="8930"/>
                </a:lnTo>
                <a:lnTo>
                  <a:pt x="187524" y="0"/>
                </a:lnTo>
                <a:lnTo>
                  <a:pt x="187524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Freeform 274"/>
          <p:cNvSpPr/>
          <p:nvPr/>
        </p:nvSpPr>
        <p:spPr>
          <a:xfrm>
            <a:off x="8617148" y="723305"/>
            <a:ext cx="214313" cy="258962"/>
          </a:xfrm>
          <a:custGeom>
            <a:avLst/>
            <a:gdLst/>
            <a:ahLst/>
            <a:cxnLst/>
            <a:rect l="0" t="0" r="0" b="0"/>
            <a:pathLst>
              <a:path w="214313" h="258962">
                <a:moveTo>
                  <a:pt x="0" y="8929"/>
                </a:moveTo>
                <a:lnTo>
                  <a:pt x="0" y="0"/>
                </a:lnTo>
                <a:lnTo>
                  <a:pt x="0" y="0"/>
                </a:lnTo>
                <a:lnTo>
                  <a:pt x="0" y="8929"/>
                </a:lnTo>
                <a:lnTo>
                  <a:pt x="0" y="8929"/>
                </a:lnTo>
                <a:lnTo>
                  <a:pt x="0" y="8929"/>
                </a:lnTo>
                <a:lnTo>
                  <a:pt x="0" y="17859"/>
                </a:lnTo>
                <a:lnTo>
                  <a:pt x="0" y="26789"/>
                </a:lnTo>
                <a:lnTo>
                  <a:pt x="0" y="35718"/>
                </a:lnTo>
                <a:lnTo>
                  <a:pt x="8929" y="53578"/>
                </a:lnTo>
                <a:lnTo>
                  <a:pt x="8929" y="62507"/>
                </a:lnTo>
                <a:lnTo>
                  <a:pt x="17859" y="71437"/>
                </a:lnTo>
                <a:lnTo>
                  <a:pt x="17859" y="80367"/>
                </a:lnTo>
                <a:lnTo>
                  <a:pt x="17859" y="98226"/>
                </a:lnTo>
                <a:lnTo>
                  <a:pt x="26789" y="107156"/>
                </a:lnTo>
                <a:lnTo>
                  <a:pt x="26789" y="116086"/>
                </a:lnTo>
                <a:lnTo>
                  <a:pt x="26789" y="133945"/>
                </a:lnTo>
                <a:lnTo>
                  <a:pt x="26789" y="142875"/>
                </a:lnTo>
                <a:lnTo>
                  <a:pt x="26789" y="151804"/>
                </a:lnTo>
                <a:lnTo>
                  <a:pt x="26789" y="160734"/>
                </a:lnTo>
                <a:lnTo>
                  <a:pt x="26789" y="169664"/>
                </a:lnTo>
                <a:lnTo>
                  <a:pt x="26789" y="169664"/>
                </a:lnTo>
                <a:lnTo>
                  <a:pt x="26789" y="178593"/>
                </a:lnTo>
                <a:lnTo>
                  <a:pt x="26789" y="178593"/>
                </a:lnTo>
                <a:lnTo>
                  <a:pt x="26789" y="178593"/>
                </a:lnTo>
                <a:lnTo>
                  <a:pt x="26789" y="187523"/>
                </a:lnTo>
                <a:lnTo>
                  <a:pt x="26789" y="187523"/>
                </a:lnTo>
                <a:lnTo>
                  <a:pt x="26789" y="187523"/>
                </a:lnTo>
                <a:lnTo>
                  <a:pt x="26789" y="187523"/>
                </a:lnTo>
                <a:lnTo>
                  <a:pt x="26789" y="178593"/>
                </a:lnTo>
                <a:lnTo>
                  <a:pt x="17859" y="178593"/>
                </a:lnTo>
                <a:lnTo>
                  <a:pt x="26789" y="169664"/>
                </a:lnTo>
                <a:lnTo>
                  <a:pt x="26789" y="160734"/>
                </a:lnTo>
                <a:lnTo>
                  <a:pt x="26789" y="160734"/>
                </a:lnTo>
                <a:lnTo>
                  <a:pt x="35718" y="151804"/>
                </a:lnTo>
                <a:lnTo>
                  <a:pt x="44648" y="142875"/>
                </a:lnTo>
                <a:lnTo>
                  <a:pt x="44648" y="133945"/>
                </a:lnTo>
                <a:lnTo>
                  <a:pt x="53578" y="125015"/>
                </a:lnTo>
                <a:lnTo>
                  <a:pt x="71437" y="116086"/>
                </a:lnTo>
                <a:lnTo>
                  <a:pt x="80367" y="116086"/>
                </a:lnTo>
                <a:lnTo>
                  <a:pt x="89297" y="116086"/>
                </a:lnTo>
                <a:lnTo>
                  <a:pt x="107156" y="116086"/>
                </a:lnTo>
                <a:lnTo>
                  <a:pt x="116086" y="116086"/>
                </a:lnTo>
                <a:lnTo>
                  <a:pt x="133945" y="116086"/>
                </a:lnTo>
                <a:lnTo>
                  <a:pt x="142875" y="116086"/>
                </a:lnTo>
                <a:lnTo>
                  <a:pt x="160734" y="125015"/>
                </a:lnTo>
                <a:lnTo>
                  <a:pt x="169664" y="133945"/>
                </a:lnTo>
                <a:lnTo>
                  <a:pt x="178593" y="133945"/>
                </a:lnTo>
                <a:lnTo>
                  <a:pt x="187523" y="142875"/>
                </a:lnTo>
                <a:lnTo>
                  <a:pt x="196453" y="151804"/>
                </a:lnTo>
                <a:lnTo>
                  <a:pt x="205382" y="160734"/>
                </a:lnTo>
                <a:lnTo>
                  <a:pt x="205382" y="169664"/>
                </a:lnTo>
                <a:lnTo>
                  <a:pt x="214312" y="178593"/>
                </a:lnTo>
                <a:lnTo>
                  <a:pt x="214312" y="187523"/>
                </a:lnTo>
                <a:lnTo>
                  <a:pt x="214312" y="196453"/>
                </a:lnTo>
                <a:lnTo>
                  <a:pt x="214312" y="205382"/>
                </a:lnTo>
                <a:lnTo>
                  <a:pt x="214312" y="214312"/>
                </a:lnTo>
                <a:lnTo>
                  <a:pt x="214312" y="223242"/>
                </a:lnTo>
                <a:lnTo>
                  <a:pt x="214312" y="241101"/>
                </a:lnTo>
                <a:lnTo>
                  <a:pt x="214312" y="250031"/>
                </a:lnTo>
                <a:lnTo>
                  <a:pt x="214312" y="258961"/>
                </a:lnTo>
                <a:lnTo>
                  <a:pt x="214312" y="258961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Freeform 275"/>
          <p:cNvSpPr/>
          <p:nvPr/>
        </p:nvSpPr>
        <p:spPr>
          <a:xfrm>
            <a:off x="6081117" y="1143000"/>
            <a:ext cx="44650" cy="330399"/>
          </a:xfrm>
          <a:custGeom>
            <a:avLst/>
            <a:gdLst/>
            <a:ahLst/>
            <a:cxnLst/>
            <a:rect l="0" t="0" r="0" b="0"/>
            <a:pathLst>
              <a:path w="44650" h="330399">
                <a:moveTo>
                  <a:pt x="0" y="0"/>
                </a:move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0" y="17859"/>
                </a:lnTo>
                <a:lnTo>
                  <a:pt x="0" y="35719"/>
                </a:lnTo>
                <a:lnTo>
                  <a:pt x="0" y="44648"/>
                </a:lnTo>
                <a:lnTo>
                  <a:pt x="0" y="62508"/>
                </a:lnTo>
                <a:lnTo>
                  <a:pt x="0" y="71437"/>
                </a:lnTo>
                <a:lnTo>
                  <a:pt x="0" y="89297"/>
                </a:lnTo>
                <a:lnTo>
                  <a:pt x="0" y="107156"/>
                </a:lnTo>
                <a:lnTo>
                  <a:pt x="8930" y="125016"/>
                </a:lnTo>
                <a:lnTo>
                  <a:pt x="8930" y="142875"/>
                </a:lnTo>
                <a:lnTo>
                  <a:pt x="8930" y="160734"/>
                </a:lnTo>
                <a:lnTo>
                  <a:pt x="8930" y="178594"/>
                </a:lnTo>
                <a:lnTo>
                  <a:pt x="17860" y="196453"/>
                </a:lnTo>
                <a:lnTo>
                  <a:pt x="17860" y="214313"/>
                </a:lnTo>
                <a:lnTo>
                  <a:pt x="17860" y="232172"/>
                </a:lnTo>
                <a:lnTo>
                  <a:pt x="26789" y="250031"/>
                </a:lnTo>
                <a:lnTo>
                  <a:pt x="26789" y="267890"/>
                </a:lnTo>
                <a:lnTo>
                  <a:pt x="35719" y="276820"/>
                </a:lnTo>
                <a:lnTo>
                  <a:pt x="35719" y="294679"/>
                </a:lnTo>
                <a:lnTo>
                  <a:pt x="35719" y="303609"/>
                </a:lnTo>
                <a:lnTo>
                  <a:pt x="44649" y="312539"/>
                </a:lnTo>
                <a:lnTo>
                  <a:pt x="44649" y="330398"/>
                </a:lnTo>
                <a:lnTo>
                  <a:pt x="44649" y="33039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7" name="Freeform 276"/>
          <p:cNvSpPr/>
          <p:nvPr/>
        </p:nvSpPr>
        <p:spPr>
          <a:xfrm>
            <a:off x="5956102" y="1268016"/>
            <a:ext cx="339329" cy="44649"/>
          </a:xfrm>
          <a:custGeom>
            <a:avLst/>
            <a:gdLst/>
            <a:ahLst/>
            <a:cxnLst/>
            <a:rect l="0" t="0" r="0" b="0"/>
            <a:pathLst>
              <a:path w="339329" h="44649">
                <a:moveTo>
                  <a:pt x="0" y="44648"/>
                </a:moveTo>
                <a:lnTo>
                  <a:pt x="0" y="44648"/>
                </a:lnTo>
                <a:lnTo>
                  <a:pt x="0" y="44648"/>
                </a:lnTo>
                <a:lnTo>
                  <a:pt x="0" y="35718"/>
                </a:lnTo>
                <a:lnTo>
                  <a:pt x="8929" y="35718"/>
                </a:lnTo>
                <a:lnTo>
                  <a:pt x="8929" y="26789"/>
                </a:lnTo>
                <a:lnTo>
                  <a:pt x="17859" y="26789"/>
                </a:lnTo>
                <a:lnTo>
                  <a:pt x="35718" y="17859"/>
                </a:lnTo>
                <a:lnTo>
                  <a:pt x="44648" y="17859"/>
                </a:lnTo>
                <a:lnTo>
                  <a:pt x="62507" y="17859"/>
                </a:lnTo>
                <a:lnTo>
                  <a:pt x="80367" y="8929"/>
                </a:lnTo>
                <a:lnTo>
                  <a:pt x="98226" y="8929"/>
                </a:lnTo>
                <a:lnTo>
                  <a:pt x="116086" y="8929"/>
                </a:lnTo>
                <a:lnTo>
                  <a:pt x="142875" y="8929"/>
                </a:lnTo>
                <a:lnTo>
                  <a:pt x="160734" y="8929"/>
                </a:lnTo>
                <a:lnTo>
                  <a:pt x="187523" y="0"/>
                </a:lnTo>
                <a:lnTo>
                  <a:pt x="205382" y="0"/>
                </a:lnTo>
                <a:lnTo>
                  <a:pt x="223242" y="8929"/>
                </a:lnTo>
                <a:lnTo>
                  <a:pt x="241101" y="8929"/>
                </a:lnTo>
                <a:lnTo>
                  <a:pt x="258961" y="8929"/>
                </a:lnTo>
                <a:lnTo>
                  <a:pt x="276820" y="8929"/>
                </a:lnTo>
                <a:lnTo>
                  <a:pt x="285750" y="8929"/>
                </a:lnTo>
                <a:lnTo>
                  <a:pt x="303609" y="8929"/>
                </a:lnTo>
                <a:lnTo>
                  <a:pt x="312539" y="8929"/>
                </a:lnTo>
                <a:lnTo>
                  <a:pt x="321468" y="17859"/>
                </a:lnTo>
                <a:lnTo>
                  <a:pt x="339328" y="17859"/>
                </a:lnTo>
                <a:lnTo>
                  <a:pt x="339328" y="17859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Freeform 277"/>
          <p:cNvSpPr/>
          <p:nvPr/>
        </p:nvSpPr>
        <p:spPr>
          <a:xfrm>
            <a:off x="6590109" y="1071562"/>
            <a:ext cx="35720" cy="107158"/>
          </a:xfrm>
          <a:custGeom>
            <a:avLst/>
            <a:gdLst/>
            <a:ahLst/>
            <a:cxnLst/>
            <a:rect l="0" t="0" r="0" b="0"/>
            <a:pathLst>
              <a:path w="35720" h="107158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17860"/>
                </a:lnTo>
                <a:lnTo>
                  <a:pt x="0" y="26789"/>
                </a:lnTo>
                <a:lnTo>
                  <a:pt x="8930" y="26789"/>
                </a:lnTo>
                <a:lnTo>
                  <a:pt x="8930" y="44649"/>
                </a:lnTo>
                <a:lnTo>
                  <a:pt x="8930" y="53579"/>
                </a:lnTo>
                <a:lnTo>
                  <a:pt x="17860" y="62508"/>
                </a:lnTo>
                <a:lnTo>
                  <a:pt x="17860" y="71438"/>
                </a:lnTo>
                <a:lnTo>
                  <a:pt x="26789" y="80368"/>
                </a:lnTo>
                <a:lnTo>
                  <a:pt x="26789" y="89297"/>
                </a:lnTo>
                <a:lnTo>
                  <a:pt x="35719" y="107157"/>
                </a:lnTo>
                <a:lnTo>
                  <a:pt x="35719" y="107157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Freeform 278"/>
          <p:cNvSpPr/>
          <p:nvPr/>
        </p:nvSpPr>
        <p:spPr>
          <a:xfrm>
            <a:off x="6572250" y="1187648"/>
            <a:ext cx="89298" cy="160736"/>
          </a:xfrm>
          <a:custGeom>
            <a:avLst/>
            <a:gdLst/>
            <a:ahLst/>
            <a:cxnLst/>
            <a:rect l="0" t="0" r="0" b="0"/>
            <a:pathLst>
              <a:path w="89298" h="160736">
                <a:moveTo>
                  <a:pt x="89297" y="17860"/>
                </a:moveTo>
                <a:lnTo>
                  <a:pt x="89297" y="17860"/>
                </a:lnTo>
                <a:lnTo>
                  <a:pt x="89297" y="17860"/>
                </a:lnTo>
                <a:lnTo>
                  <a:pt x="80367" y="8930"/>
                </a:lnTo>
                <a:lnTo>
                  <a:pt x="80367" y="8930"/>
                </a:lnTo>
                <a:lnTo>
                  <a:pt x="80367" y="8930"/>
                </a:lnTo>
                <a:lnTo>
                  <a:pt x="80367" y="0"/>
                </a:lnTo>
                <a:lnTo>
                  <a:pt x="80367" y="0"/>
                </a:lnTo>
                <a:lnTo>
                  <a:pt x="71438" y="0"/>
                </a:lnTo>
                <a:lnTo>
                  <a:pt x="71438" y="0"/>
                </a:lnTo>
                <a:lnTo>
                  <a:pt x="62508" y="0"/>
                </a:lnTo>
                <a:lnTo>
                  <a:pt x="62508" y="0"/>
                </a:lnTo>
                <a:lnTo>
                  <a:pt x="53578" y="8930"/>
                </a:lnTo>
                <a:lnTo>
                  <a:pt x="44648" y="8930"/>
                </a:lnTo>
                <a:lnTo>
                  <a:pt x="35719" y="8930"/>
                </a:lnTo>
                <a:lnTo>
                  <a:pt x="35719" y="17860"/>
                </a:lnTo>
                <a:lnTo>
                  <a:pt x="26789" y="17860"/>
                </a:lnTo>
                <a:lnTo>
                  <a:pt x="17859" y="17860"/>
                </a:lnTo>
                <a:lnTo>
                  <a:pt x="8930" y="26789"/>
                </a:lnTo>
                <a:lnTo>
                  <a:pt x="8930" y="35719"/>
                </a:lnTo>
                <a:lnTo>
                  <a:pt x="0" y="44649"/>
                </a:lnTo>
                <a:lnTo>
                  <a:pt x="0" y="44649"/>
                </a:lnTo>
                <a:lnTo>
                  <a:pt x="0" y="44649"/>
                </a:lnTo>
                <a:lnTo>
                  <a:pt x="0" y="53579"/>
                </a:lnTo>
                <a:lnTo>
                  <a:pt x="0" y="53579"/>
                </a:lnTo>
                <a:lnTo>
                  <a:pt x="0" y="62508"/>
                </a:lnTo>
                <a:lnTo>
                  <a:pt x="0" y="62508"/>
                </a:lnTo>
                <a:lnTo>
                  <a:pt x="8930" y="62508"/>
                </a:lnTo>
                <a:lnTo>
                  <a:pt x="17859" y="71438"/>
                </a:lnTo>
                <a:lnTo>
                  <a:pt x="17859" y="71438"/>
                </a:lnTo>
                <a:lnTo>
                  <a:pt x="26789" y="71438"/>
                </a:lnTo>
                <a:lnTo>
                  <a:pt x="35719" y="71438"/>
                </a:lnTo>
                <a:lnTo>
                  <a:pt x="44648" y="71438"/>
                </a:lnTo>
                <a:lnTo>
                  <a:pt x="53578" y="71438"/>
                </a:lnTo>
                <a:lnTo>
                  <a:pt x="53578" y="71438"/>
                </a:lnTo>
                <a:lnTo>
                  <a:pt x="62508" y="71438"/>
                </a:lnTo>
                <a:lnTo>
                  <a:pt x="71438" y="71438"/>
                </a:lnTo>
                <a:lnTo>
                  <a:pt x="71438" y="71438"/>
                </a:lnTo>
                <a:lnTo>
                  <a:pt x="71438" y="71438"/>
                </a:lnTo>
                <a:lnTo>
                  <a:pt x="80367" y="71438"/>
                </a:lnTo>
                <a:lnTo>
                  <a:pt x="80367" y="71438"/>
                </a:lnTo>
                <a:lnTo>
                  <a:pt x="80367" y="71438"/>
                </a:lnTo>
                <a:lnTo>
                  <a:pt x="80367" y="71438"/>
                </a:lnTo>
                <a:lnTo>
                  <a:pt x="80367" y="80368"/>
                </a:lnTo>
                <a:lnTo>
                  <a:pt x="80367" y="80368"/>
                </a:lnTo>
                <a:lnTo>
                  <a:pt x="71438" y="80368"/>
                </a:lnTo>
                <a:lnTo>
                  <a:pt x="71438" y="89297"/>
                </a:lnTo>
                <a:lnTo>
                  <a:pt x="62508" y="89297"/>
                </a:lnTo>
                <a:lnTo>
                  <a:pt x="62508" y="89297"/>
                </a:lnTo>
                <a:lnTo>
                  <a:pt x="53578" y="98227"/>
                </a:lnTo>
                <a:lnTo>
                  <a:pt x="53578" y="98227"/>
                </a:lnTo>
                <a:lnTo>
                  <a:pt x="53578" y="98227"/>
                </a:lnTo>
                <a:lnTo>
                  <a:pt x="44648" y="107157"/>
                </a:lnTo>
                <a:lnTo>
                  <a:pt x="44648" y="107157"/>
                </a:lnTo>
                <a:lnTo>
                  <a:pt x="44648" y="116086"/>
                </a:lnTo>
                <a:lnTo>
                  <a:pt x="44648" y="116086"/>
                </a:lnTo>
                <a:lnTo>
                  <a:pt x="44648" y="125016"/>
                </a:lnTo>
                <a:lnTo>
                  <a:pt x="44648" y="125016"/>
                </a:lnTo>
                <a:lnTo>
                  <a:pt x="44648" y="133946"/>
                </a:lnTo>
                <a:lnTo>
                  <a:pt x="44648" y="133946"/>
                </a:lnTo>
                <a:lnTo>
                  <a:pt x="44648" y="142875"/>
                </a:lnTo>
                <a:lnTo>
                  <a:pt x="44648" y="142875"/>
                </a:lnTo>
                <a:lnTo>
                  <a:pt x="53578" y="151805"/>
                </a:lnTo>
                <a:lnTo>
                  <a:pt x="53578" y="151805"/>
                </a:lnTo>
                <a:lnTo>
                  <a:pt x="53578" y="151805"/>
                </a:lnTo>
                <a:lnTo>
                  <a:pt x="62508" y="160735"/>
                </a:lnTo>
                <a:lnTo>
                  <a:pt x="62508" y="160735"/>
                </a:lnTo>
                <a:lnTo>
                  <a:pt x="62508" y="160735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Freeform 279"/>
          <p:cNvSpPr/>
          <p:nvPr/>
        </p:nvSpPr>
        <p:spPr>
          <a:xfrm>
            <a:off x="6607969" y="1384102"/>
            <a:ext cx="35720" cy="116086"/>
          </a:xfrm>
          <a:custGeom>
            <a:avLst/>
            <a:gdLst/>
            <a:ahLst/>
            <a:cxnLst/>
            <a:rect l="0" t="0" r="0" b="0"/>
            <a:pathLst>
              <a:path w="35720" h="116086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8929"/>
                </a:lnTo>
                <a:lnTo>
                  <a:pt x="0" y="17859"/>
                </a:lnTo>
                <a:lnTo>
                  <a:pt x="8929" y="17859"/>
                </a:lnTo>
                <a:lnTo>
                  <a:pt x="8929" y="26788"/>
                </a:lnTo>
                <a:lnTo>
                  <a:pt x="8929" y="35718"/>
                </a:lnTo>
                <a:lnTo>
                  <a:pt x="8929" y="35718"/>
                </a:lnTo>
                <a:lnTo>
                  <a:pt x="17859" y="44648"/>
                </a:lnTo>
                <a:lnTo>
                  <a:pt x="17859" y="53577"/>
                </a:lnTo>
                <a:lnTo>
                  <a:pt x="17859" y="62507"/>
                </a:lnTo>
                <a:lnTo>
                  <a:pt x="17859" y="71437"/>
                </a:lnTo>
                <a:lnTo>
                  <a:pt x="26789" y="80367"/>
                </a:lnTo>
                <a:lnTo>
                  <a:pt x="26789" y="89296"/>
                </a:lnTo>
                <a:lnTo>
                  <a:pt x="26789" y="98226"/>
                </a:lnTo>
                <a:lnTo>
                  <a:pt x="26789" y="98226"/>
                </a:lnTo>
                <a:lnTo>
                  <a:pt x="35719" y="116085"/>
                </a:lnTo>
                <a:lnTo>
                  <a:pt x="35719" y="116085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1" name="Freeform 280"/>
          <p:cNvSpPr/>
          <p:nvPr/>
        </p:nvSpPr>
        <p:spPr>
          <a:xfrm>
            <a:off x="6831211" y="1250156"/>
            <a:ext cx="214313" cy="17861"/>
          </a:xfrm>
          <a:custGeom>
            <a:avLst/>
            <a:gdLst/>
            <a:ahLst/>
            <a:cxnLst/>
            <a:rect l="0" t="0" r="0" b="0"/>
            <a:pathLst>
              <a:path w="214313" h="1786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17859" y="0"/>
                </a:lnTo>
                <a:lnTo>
                  <a:pt x="35719" y="0"/>
                </a:lnTo>
                <a:lnTo>
                  <a:pt x="44648" y="0"/>
                </a:lnTo>
                <a:lnTo>
                  <a:pt x="53578" y="8930"/>
                </a:lnTo>
                <a:lnTo>
                  <a:pt x="71437" y="8930"/>
                </a:lnTo>
                <a:lnTo>
                  <a:pt x="89297" y="8930"/>
                </a:lnTo>
                <a:lnTo>
                  <a:pt x="107156" y="8930"/>
                </a:lnTo>
                <a:lnTo>
                  <a:pt x="116086" y="8930"/>
                </a:lnTo>
                <a:lnTo>
                  <a:pt x="133945" y="8930"/>
                </a:lnTo>
                <a:lnTo>
                  <a:pt x="142875" y="8930"/>
                </a:lnTo>
                <a:lnTo>
                  <a:pt x="160734" y="8930"/>
                </a:lnTo>
                <a:lnTo>
                  <a:pt x="178594" y="8930"/>
                </a:lnTo>
                <a:lnTo>
                  <a:pt x="187523" y="8930"/>
                </a:lnTo>
                <a:lnTo>
                  <a:pt x="196453" y="8930"/>
                </a:lnTo>
                <a:lnTo>
                  <a:pt x="214312" y="17860"/>
                </a:lnTo>
                <a:lnTo>
                  <a:pt x="214312" y="1786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Freeform 281"/>
          <p:cNvSpPr/>
          <p:nvPr/>
        </p:nvSpPr>
        <p:spPr>
          <a:xfrm>
            <a:off x="4563070" y="1678781"/>
            <a:ext cx="330400" cy="339329"/>
          </a:xfrm>
          <a:custGeom>
            <a:avLst/>
            <a:gdLst/>
            <a:ahLst/>
            <a:cxnLst/>
            <a:rect l="0" t="0" r="0" b="0"/>
            <a:pathLst>
              <a:path w="330400" h="339329">
                <a:moveTo>
                  <a:pt x="8930" y="89297"/>
                </a:moveTo>
                <a:lnTo>
                  <a:pt x="8930" y="80367"/>
                </a:lnTo>
                <a:lnTo>
                  <a:pt x="0" y="80367"/>
                </a:lnTo>
                <a:lnTo>
                  <a:pt x="0" y="71438"/>
                </a:lnTo>
                <a:lnTo>
                  <a:pt x="0" y="62508"/>
                </a:lnTo>
                <a:lnTo>
                  <a:pt x="0" y="62508"/>
                </a:lnTo>
                <a:lnTo>
                  <a:pt x="0" y="62508"/>
                </a:lnTo>
                <a:lnTo>
                  <a:pt x="0" y="53578"/>
                </a:lnTo>
                <a:lnTo>
                  <a:pt x="0" y="44648"/>
                </a:lnTo>
                <a:lnTo>
                  <a:pt x="0" y="44648"/>
                </a:lnTo>
                <a:lnTo>
                  <a:pt x="8930" y="44648"/>
                </a:lnTo>
                <a:lnTo>
                  <a:pt x="8930" y="35719"/>
                </a:lnTo>
                <a:lnTo>
                  <a:pt x="17860" y="35719"/>
                </a:lnTo>
                <a:lnTo>
                  <a:pt x="17860" y="26789"/>
                </a:lnTo>
                <a:lnTo>
                  <a:pt x="26789" y="17859"/>
                </a:lnTo>
                <a:lnTo>
                  <a:pt x="35719" y="17859"/>
                </a:lnTo>
                <a:lnTo>
                  <a:pt x="44649" y="8930"/>
                </a:lnTo>
                <a:lnTo>
                  <a:pt x="53578" y="8930"/>
                </a:lnTo>
                <a:lnTo>
                  <a:pt x="62508" y="8930"/>
                </a:lnTo>
                <a:lnTo>
                  <a:pt x="80368" y="0"/>
                </a:lnTo>
                <a:lnTo>
                  <a:pt x="89297" y="0"/>
                </a:lnTo>
                <a:lnTo>
                  <a:pt x="98227" y="0"/>
                </a:lnTo>
                <a:lnTo>
                  <a:pt x="116086" y="0"/>
                </a:lnTo>
                <a:lnTo>
                  <a:pt x="125016" y="0"/>
                </a:lnTo>
                <a:lnTo>
                  <a:pt x="133946" y="8930"/>
                </a:lnTo>
                <a:lnTo>
                  <a:pt x="151805" y="8930"/>
                </a:lnTo>
                <a:lnTo>
                  <a:pt x="160735" y="8930"/>
                </a:lnTo>
                <a:lnTo>
                  <a:pt x="169664" y="17859"/>
                </a:lnTo>
                <a:lnTo>
                  <a:pt x="178594" y="17859"/>
                </a:lnTo>
                <a:lnTo>
                  <a:pt x="187524" y="35719"/>
                </a:lnTo>
                <a:lnTo>
                  <a:pt x="196453" y="35719"/>
                </a:lnTo>
                <a:lnTo>
                  <a:pt x="205383" y="53578"/>
                </a:lnTo>
                <a:lnTo>
                  <a:pt x="214313" y="62508"/>
                </a:lnTo>
                <a:lnTo>
                  <a:pt x="214313" y="71438"/>
                </a:lnTo>
                <a:lnTo>
                  <a:pt x="223243" y="89297"/>
                </a:lnTo>
                <a:lnTo>
                  <a:pt x="223243" y="98227"/>
                </a:lnTo>
                <a:lnTo>
                  <a:pt x="232172" y="116086"/>
                </a:lnTo>
                <a:lnTo>
                  <a:pt x="232172" y="125016"/>
                </a:lnTo>
                <a:lnTo>
                  <a:pt x="232172" y="142875"/>
                </a:lnTo>
                <a:lnTo>
                  <a:pt x="232172" y="151805"/>
                </a:lnTo>
                <a:lnTo>
                  <a:pt x="232172" y="169664"/>
                </a:lnTo>
                <a:lnTo>
                  <a:pt x="223243" y="178594"/>
                </a:lnTo>
                <a:lnTo>
                  <a:pt x="223243" y="187523"/>
                </a:lnTo>
                <a:lnTo>
                  <a:pt x="214313" y="205383"/>
                </a:lnTo>
                <a:lnTo>
                  <a:pt x="205383" y="214313"/>
                </a:lnTo>
                <a:lnTo>
                  <a:pt x="205383" y="223242"/>
                </a:lnTo>
                <a:lnTo>
                  <a:pt x="187524" y="241102"/>
                </a:lnTo>
                <a:lnTo>
                  <a:pt x="178594" y="250031"/>
                </a:lnTo>
                <a:lnTo>
                  <a:pt x="169664" y="258961"/>
                </a:lnTo>
                <a:lnTo>
                  <a:pt x="151805" y="267891"/>
                </a:lnTo>
                <a:lnTo>
                  <a:pt x="142875" y="276820"/>
                </a:lnTo>
                <a:lnTo>
                  <a:pt x="125016" y="276820"/>
                </a:lnTo>
                <a:lnTo>
                  <a:pt x="116086" y="285750"/>
                </a:lnTo>
                <a:lnTo>
                  <a:pt x="98227" y="285750"/>
                </a:lnTo>
                <a:lnTo>
                  <a:pt x="89297" y="285750"/>
                </a:lnTo>
                <a:lnTo>
                  <a:pt x="80368" y="285750"/>
                </a:lnTo>
                <a:lnTo>
                  <a:pt x="62508" y="285750"/>
                </a:lnTo>
                <a:lnTo>
                  <a:pt x="53578" y="285750"/>
                </a:lnTo>
                <a:lnTo>
                  <a:pt x="53578" y="285750"/>
                </a:lnTo>
                <a:lnTo>
                  <a:pt x="44649" y="285750"/>
                </a:lnTo>
                <a:lnTo>
                  <a:pt x="35719" y="276820"/>
                </a:lnTo>
                <a:lnTo>
                  <a:pt x="35719" y="276820"/>
                </a:lnTo>
                <a:lnTo>
                  <a:pt x="35719" y="267891"/>
                </a:lnTo>
                <a:lnTo>
                  <a:pt x="35719" y="267891"/>
                </a:lnTo>
                <a:lnTo>
                  <a:pt x="35719" y="258961"/>
                </a:lnTo>
                <a:lnTo>
                  <a:pt x="35719" y="250031"/>
                </a:lnTo>
                <a:lnTo>
                  <a:pt x="44649" y="250031"/>
                </a:lnTo>
                <a:lnTo>
                  <a:pt x="53578" y="250031"/>
                </a:lnTo>
                <a:lnTo>
                  <a:pt x="62508" y="241102"/>
                </a:lnTo>
                <a:lnTo>
                  <a:pt x="71438" y="241102"/>
                </a:lnTo>
                <a:lnTo>
                  <a:pt x="80368" y="241102"/>
                </a:lnTo>
                <a:lnTo>
                  <a:pt x="89297" y="232172"/>
                </a:lnTo>
                <a:lnTo>
                  <a:pt x="98227" y="232172"/>
                </a:lnTo>
                <a:lnTo>
                  <a:pt x="107157" y="241102"/>
                </a:lnTo>
                <a:lnTo>
                  <a:pt x="125016" y="241102"/>
                </a:lnTo>
                <a:lnTo>
                  <a:pt x="133946" y="241102"/>
                </a:lnTo>
                <a:lnTo>
                  <a:pt x="142875" y="250031"/>
                </a:lnTo>
                <a:lnTo>
                  <a:pt x="160735" y="250031"/>
                </a:lnTo>
                <a:lnTo>
                  <a:pt x="169664" y="250031"/>
                </a:lnTo>
                <a:lnTo>
                  <a:pt x="187524" y="258961"/>
                </a:lnTo>
                <a:lnTo>
                  <a:pt x="196453" y="267891"/>
                </a:lnTo>
                <a:lnTo>
                  <a:pt x="214313" y="276820"/>
                </a:lnTo>
                <a:lnTo>
                  <a:pt x="223243" y="276820"/>
                </a:lnTo>
                <a:lnTo>
                  <a:pt x="241102" y="285750"/>
                </a:lnTo>
                <a:lnTo>
                  <a:pt x="250032" y="294680"/>
                </a:lnTo>
                <a:lnTo>
                  <a:pt x="258961" y="294680"/>
                </a:lnTo>
                <a:lnTo>
                  <a:pt x="276821" y="303609"/>
                </a:lnTo>
                <a:lnTo>
                  <a:pt x="285750" y="312539"/>
                </a:lnTo>
                <a:lnTo>
                  <a:pt x="294680" y="312539"/>
                </a:lnTo>
                <a:lnTo>
                  <a:pt x="303610" y="321469"/>
                </a:lnTo>
                <a:lnTo>
                  <a:pt x="312539" y="321469"/>
                </a:lnTo>
                <a:lnTo>
                  <a:pt x="321469" y="330398"/>
                </a:lnTo>
                <a:lnTo>
                  <a:pt x="330399" y="339328"/>
                </a:lnTo>
                <a:lnTo>
                  <a:pt x="330399" y="33932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Freeform 282"/>
          <p:cNvSpPr/>
          <p:nvPr/>
        </p:nvSpPr>
        <p:spPr>
          <a:xfrm>
            <a:off x="4920258" y="1902023"/>
            <a:ext cx="53579" cy="232173"/>
          </a:xfrm>
          <a:custGeom>
            <a:avLst/>
            <a:gdLst/>
            <a:ahLst/>
            <a:cxnLst/>
            <a:rect l="0" t="0" r="0" b="0"/>
            <a:pathLst>
              <a:path w="53579" h="232173">
                <a:moveTo>
                  <a:pt x="0" y="0"/>
                </a:moveTo>
                <a:lnTo>
                  <a:pt x="8930" y="8930"/>
                </a:lnTo>
                <a:lnTo>
                  <a:pt x="8930" y="17860"/>
                </a:lnTo>
                <a:lnTo>
                  <a:pt x="17859" y="26789"/>
                </a:lnTo>
                <a:lnTo>
                  <a:pt x="26789" y="26789"/>
                </a:lnTo>
                <a:lnTo>
                  <a:pt x="26789" y="35719"/>
                </a:lnTo>
                <a:lnTo>
                  <a:pt x="35719" y="53578"/>
                </a:lnTo>
                <a:lnTo>
                  <a:pt x="35719" y="62508"/>
                </a:lnTo>
                <a:lnTo>
                  <a:pt x="44648" y="71438"/>
                </a:lnTo>
                <a:lnTo>
                  <a:pt x="44648" y="89297"/>
                </a:lnTo>
                <a:lnTo>
                  <a:pt x="44648" y="98227"/>
                </a:lnTo>
                <a:lnTo>
                  <a:pt x="53578" y="116086"/>
                </a:lnTo>
                <a:lnTo>
                  <a:pt x="53578" y="125016"/>
                </a:lnTo>
                <a:lnTo>
                  <a:pt x="53578" y="133946"/>
                </a:lnTo>
                <a:lnTo>
                  <a:pt x="53578" y="151805"/>
                </a:lnTo>
                <a:lnTo>
                  <a:pt x="53578" y="160735"/>
                </a:lnTo>
                <a:lnTo>
                  <a:pt x="53578" y="169664"/>
                </a:lnTo>
                <a:lnTo>
                  <a:pt x="53578" y="187524"/>
                </a:lnTo>
                <a:lnTo>
                  <a:pt x="53578" y="196453"/>
                </a:lnTo>
                <a:lnTo>
                  <a:pt x="44648" y="205383"/>
                </a:lnTo>
                <a:lnTo>
                  <a:pt x="44648" y="214313"/>
                </a:lnTo>
                <a:lnTo>
                  <a:pt x="44648" y="214313"/>
                </a:lnTo>
                <a:lnTo>
                  <a:pt x="35719" y="223242"/>
                </a:lnTo>
                <a:lnTo>
                  <a:pt x="35719" y="232172"/>
                </a:lnTo>
                <a:lnTo>
                  <a:pt x="35719" y="232172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4" name="Freeform 283"/>
          <p:cNvSpPr/>
          <p:nvPr/>
        </p:nvSpPr>
        <p:spPr>
          <a:xfrm>
            <a:off x="4947047" y="1625203"/>
            <a:ext cx="276821" cy="375048"/>
          </a:xfrm>
          <a:custGeom>
            <a:avLst/>
            <a:gdLst/>
            <a:ahLst/>
            <a:cxnLst/>
            <a:rect l="0" t="0" r="0" b="0"/>
            <a:pathLst>
              <a:path w="276821" h="375048">
                <a:moveTo>
                  <a:pt x="0" y="8930"/>
                </a:move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59" y="0"/>
                </a:lnTo>
                <a:lnTo>
                  <a:pt x="26789" y="0"/>
                </a:lnTo>
                <a:lnTo>
                  <a:pt x="35719" y="0"/>
                </a:lnTo>
                <a:lnTo>
                  <a:pt x="44648" y="0"/>
                </a:lnTo>
                <a:lnTo>
                  <a:pt x="53578" y="8930"/>
                </a:lnTo>
                <a:lnTo>
                  <a:pt x="71437" y="8930"/>
                </a:lnTo>
                <a:lnTo>
                  <a:pt x="89297" y="8930"/>
                </a:lnTo>
                <a:lnTo>
                  <a:pt x="98226" y="17859"/>
                </a:lnTo>
                <a:lnTo>
                  <a:pt x="116086" y="17859"/>
                </a:lnTo>
                <a:lnTo>
                  <a:pt x="133945" y="26789"/>
                </a:lnTo>
                <a:lnTo>
                  <a:pt x="142875" y="35719"/>
                </a:lnTo>
                <a:lnTo>
                  <a:pt x="160734" y="44648"/>
                </a:lnTo>
                <a:lnTo>
                  <a:pt x="169664" y="53578"/>
                </a:lnTo>
                <a:lnTo>
                  <a:pt x="178594" y="53578"/>
                </a:lnTo>
                <a:lnTo>
                  <a:pt x="187523" y="62508"/>
                </a:lnTo>
                <a:lnTo>
                  <a:pt x="196453" y="71437"/>
                </a:lnTo>
                <a:lnTo>
                  <a:pt x="205383" y="80367"/>
                </a:lnTo>
                <a:lnTo>
                  <a:pt x="205383" y="89297"/>
                </a:lnTo>
                <a:lnTo>
                  <a:pt x="205383" y="89297"/>
                </a:lnTo>
                <a:lnTo>
                  <a:pt x="205383" y="98226"/>
                </a:lnTo>
                <a:lnTo>
                  <a:pt x="205383" y="107156"/>
                </a:lnTo>
                <a:lnTo>
                  <a:pt x="205383" y="116086"/>
                </a:lnTo>
                <a:lnTo>
                  <a:pt x="196453" y="125016"/>
                </a:lnTo>
                <a:lnTo>
                  <a:pt x="187523" y="133945"/>
                </a:lnTo>
                <a:lnTo>
                  <a:pt x="178594" y="142875"/>
                </a:lnTo>
                <a:lnTo>
                  <a:pt x="169664" y="142875"/>
                </a:lnTo>
                <a:lnTo>
                  <a:pt x="160734" y="151805"/>
                </a:lnTo>
                <a:lnTo>
                  <a:pt x="151805" y="160734"/>
                </a:lnTo>
                <a:lnTo>
                  <a:pt x="142875" y="169664"/>
                </a:lnTo>
                <a:lnTo>
                  <a:pt x="133945" y="169664"/>
                </a:lnTo>
                <a:lnTo>
                  <a:pt x="125016" y="178594"/>
                </a:lnTo>
                <a:lnTo>
                  <a:pt x="125016" y="187523"/>
                </a:lnTo>
                <a:lnTo>
                  <a:pt x="125016" y="187523"/>
                </a:lnTo>
                <a:lnTo>
                  <a:pt x="125016" y="196453"/>
                </a:lnTo>
                <a:lnTo>
                  <a:pt x="125016" y="196453"/>
                </a:lnTo>
                <a:lnTo>
                  <a:pt x="133945" y="196453"/>
                </a:lnTo>
                <a:lnTo>
                  <a:pt x="133945" y="205383"/>
                </a:lnTo>
                <a:lnTo>
                  <a:pt x="142875" y="205383"/>
                </a:lnTo>
                <a:lnTo>
                  <a:pt x="160734" y="205383"/>
                </a:lnTo>
                <a:lnTo>
                  <a:pt x="169664" y="214312"/>
                </a:lnTo>
                <a:lnTo>
                  <a:pt x="178594" y="214312"/>
                </a:lnTo>
                <a:lnTo>
                  <a:pt x="196453" y="223242"/>
                </a:lnTo>
                <a:lnTo>
                  <a:pt x="205383" y="232172"/>
                </a:lnTo>
                <a:lnTo>
                  <a:pt x="223242" y="232172"/>
                </a:lnTo>
                <a:lnTo>
                  <a:pt x="232172" y="241101"/>
                </a:lnTo>
                <a:lnTo>
                  <a:pt x="241101" y="250031"/>
                </a:lnTo>
                <a:lnTo>
                  <a:pt x="258961" y="258961"/>
                </a:lnTo>
                <a:lnTo>
                  <a:pt x="258961" y="258961"/>
                </a:lnTo>
                <a:lnTo>
                  <a:pt x="267891" y="267891"/>
                </a:lnTo>
                <a:lnTo>
                  <a:pt x="276820" y="276820"/>
                </a:lnTo>
                <a:lnTo>
                  <a:pt x="276820" y="285750"/>
                </a:lnTo>
                <a:lnTo>
                  <a:pt x="276820" y="294680"/>
                </a:lnTo>
                <a:lnTo>
                  <a:pt x="276820" y="303609"/>
                </a:lnTo>
                <a:lnTo>
                  <a:pt x="276820" y="312539"/>
                </a:lnTo>
                <a:lnTo>
                  <a:pt x="276820" y="321469"/>
                </a:lnTo>
                <a:lnTo>
                  <a:pt x="267891" y="330398"/>
                </a:lnTo>
                <a:lnTo>
                  <a:pt x="267891" y="330398"/>
                </a:lnTo>
                <a:lnTo>
                  <a:pt x="258961" y="339328"/>
                </a:lnTo>
                <a:lnTo>
                  <a:pt x="250031" y="348258"/>
                </a:lnTo>
                <a:lnTo>
                  <a:pt x="232172" y="348258"/>
                </a:lnTo>
                <a:lnTo>
                  <a:pt x="223242" y="357187"/>
                </a:lnTo>
                <a:lnTo>
                  <a:pt x="214312" y="357187"/>
                </a:lnTo>
                <a:lnTo>
                  <a:pt x="196453" y="366117"/>
                </a:lnTo>
                <a:lnTo>
                  <a:pt x="187523" y="366117"/>
                </a:lnTo>
                <a:lnTo>
                  <a:pt x="178594" y="375047"/>
                </a:lnTo>
                <a:lnTo>
                  <a:pt x="160734" y="375047"/>
                </a:lnTo>
                <a:lnTo>
                  <a:pt x="160734" y="375047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Freeform 284"/>
          <p:cNvSpPr/>
          <p:nvPr/>
        </p:nvSpPr>
        <p:spPr>
          <a:xfrm>
            <a:off x="4589859" y="2250281"/>
            <a:ext cx="241103" cy="348259"/>
          </a:xfrm>
          <a:custGeom>
            <a:avLst/>
            <a:gdLst/>
            <a:ahLst/>
            <a:cxnLst/>
            <a:rect l="0" t="0" r="0" b="0"/>
            <a:pathLst>
              <a:path w="241103" h="348259">
                <a:moveTo>
                  <a:pt x="214313" y="17859"/>
                </a:moveTo>
                <a:lnTo>
                  <a:pt x="214313" y="8930"/>
                </a:lnTo>
                <a:lnTo>
                  <a:pt x="214313" y="8930"/>
                </a:lnTo>
                <a:lnTo>
                  <a:pt x="205383" y="0"/>
                </a:lnTo>
                <a:lnTo>
                  <a:pt x="205383" y="0"/>
                </a:lnTo>
                <a:lnTo>
                  <a:pt x="205383" y="0"/>
                </a:lnTo>
                <a:lnTo>
                  <a:pt x="196454" y="0"/>
                </a:lnTo>
                <a:lnTo>
                  <a:pt x="187524" y="0"/>
                </a:lnTo>
                <a:lnTo>
                  <a:pt x="178594" y="0"/>
                </a:lnTo>
                <a:lnTo>
                  <a:pt x="169664" y="0"/>
                </a:lnTo>
                <a:lnTo>
                  <a:pt x="160735" y="0"/>
                </a:lnTo>
                <a:lnTo>
                  <a:pt x="151805" y="8930"/>
                </a:lnTo>
                <a:lnTo>
                  <a:pt x="142875" y="8930"/>
                </a:lnTo>
                <a:lnTo>
                  <a:pt x="125016" y="17859"/>
                </a:lnTo>
                <a:lnTo>
                  <a:pt x="116086" y="26789"/>
                </a:lnTo>
                <a:lnTo>
                  <a:pt x="107157" y="35719"/>
                </a:lnTo>
                <a:lnTo>
                  <a:pt x="98227" y="44648"/>
                </a:lnTo>
                <a:lnTo>
                  <a:pt x="80368" y="53578"/>
                </a:lnTo>
                <a:lnTo>
                  <a:pt x="71438" y="71438"/>
                </a:lnTo>
                <a:lnTo>
                  <a:pt x="62508" y="80367"/>
                </a:lnTo>
                <a:lnTo>
                  <a:pt x="44649" y="98227"/>
                </a:lnTo>
                <a:lnTo>
                  <a:pt x="35719" y="107156"/>
                </a:lnTo>
                <a:lnTo>
                  <a:pt x="26789" y="125016"/>
                </a:lnTo>
                <a:lnTo>
                  <a:pt x="26789" y="133945"/>
                </a:lnTo>
                <a:lnTo>
                  <a:pt x="17860" y="151805"/>
                </a:lnTo>
                <a:lnTo>
                  <a:pt x="8930" y="169664"/>
                </a:lnTo>
                <a:lnTo>
                  <a:pt x="8930" y="187523"/>
                </a:lnTo>
                <a:lnTo>
                  <a:pt x="0" y="205383"/>
                </a:lnTo>
                <a:lnTo>
                  <a:pt x="0" y="223242"/>
                </a:lnTo>
                <a:lnTo>
                  <a:pt x="0" y="232172"/>
                </a:lnTo>
                <a:lnTo>
                  <a:pt x="0" y="250032"/>
                </a:lnTo>
                <a:lnTo>
                  <a:pt x="8930" y="267891"/>
                </a:lnTo>
                <a:lnTo>
                  <a:pt x="8930" y="276821"/>
                </a:lnTo>
                <a:lnTo>
                  <a:pt x="17860" y="294680"/>
                </a:lnTo>
                <a:lnTo>
                  <a:pt x="26789" y="303610"/>
                </a:lnTo>
                <a:lnTo>
                  <a:pt x="35719" y="312539"/>
                </a:lnTo>
                <a:lnTo>
                  <a:pt x="44649" y="321469"/>
                </a:lnTo>
                <a:lnTo>
                  <a:pt x="53579" y="330399"/>
                </a:lnTo>
                <a:lnTo>
                  <a:pt x="62508" y="339328"/>
                </a:lnTo>
                <a:lnTo>
                  <a:pt x="80368" y="339328"/>
                </a:lnTo>
                <a:lnTo>
                  <a:pt x="89297" y="339328"/>
                </a:lnTo>
                <a:lnTo>
                  <a:pt x="107157" y="348258"/>
                </a:lnTo>
                <a:lnTo>
                  <a:pt x="125016" y="348258"/>
                </a:lnTo>
                <a:lnTo>
                  <a:pt x="133946" y="339328"/>
                </a:lnTo>
                <a:lnTo>
                  <a:pt x="151805" y="339328"/>
                </a:lnTo>
                <a:lnTo>
                  <a:pt x="169664" y="339328"/>
                </a:lnTo>
                <a:lnTo>
                  <a:pt x="178594" y="330399"/>
                </a:lnTo>
                <a:lnTo>
                  <a:pt x="196454" y="330399"/>
                </a:lnTo>
                <a:lnTo>
                  <a:pt x="205383" y="321469"/>
                </a:lnTo>
                <a:lnTo>
                  <a:pt x="214313" y="321469"/>
                </a:lnTo>
                <a:lnTo>
                  <a:pt x="223243" y="312539"/>
                </a:lnTo>
                <a:lnTo>
                  <a:pt x="232172" y="303610"/>
                </a:lnTo>
                <a:lnTo>
                  <a:pt x="232172" y="303610"/>
                </a:lnTo>
                <a:lnTo>
                  <a:pt x="241102" y="294680"/>
                </a:lnTo>
                <a:lnTo>
                  <a:pt x="241102" y="285750"/>
                </a:lnTo>
                <a:lnTo>
                  <a:pt x="241102" y="276821"/>
                </a:lnTo>
                <a:lnTo>
                  <a:pt x="241102" y="267891"/>
                </a:lnTo>
                <a:lnTo>
                  <a:pt x="232172" y="267891"/>
                </a:lnTo>
                <a:lnTo>
                  <a:pt x="232172" y="258961"/>
                </a:lnTo>
                <a:lnTo>
                  <a:pt x="223243" y="250032"/>
                </a:lnTo>
                <a:lnTo>
                  <a:pt x="223243" y="250032"/>
                </a:lnTo>
                <a:lnTo>
                  <a:pt x="214313" y="241102"/>
                </a:lnTo>
                <a:lnTo>
                  <a:pt x="205383" y="241102"/>
                </a:lnTo>
                <a:lnTo>
                  <a:pt x="196454" y="232172"/>
                </a:lnTo>
                <a:lnTo>
                  <a:pt x="178594" y="232172"/>
                </a:lnTo>
                <a:lnTo>
                  <a:pt x="169664" y="232172"/>
                </a:lnTo>
                <a:lnTo>
                  <a:pt x="151805" y="232172"/>
                </a:lnTo>
                <a:lnTo>
                  <a:pt x="142875" y="232172"/>
                </a:lnTo>
                <a:lnTo>
                  <a:pt x="125016" y="232172"/>
                </a:lnTo>
                <a:lnTo>
                  <a:pt x="116086" y="232172"/>
                </a:lnTo>
                <a:lnTo>
                  <a:pt x="107157" y="232172"/>
                </a:lnTo>
                <a:lnTo>
                  <a:pt x="98227" y="241102"/>
                </a:lnTo>
                <a:lnTo>
                  <a:pt x="89297" y="241102"/>
                </a:lnTo>
                <a:lnTo>
                  <a:pt x="80368" y="250032"/>
                </a:lnTo>
                <a:lnTo>
                  <a:pt x="71438" y="250032"/>
                </a:lnTo>
                <a:lnTo>
                  <a:pt x="71438" y="250032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" name="Freeform 285"/>
          <p:cNvSpPr/>
          <p:nvPr/>
        </p:nvSpPr>
        <p:spPr>
          <a:xfrm>
            <a:off x="4875609" y="2491383"/>
            <a:ext cx="125017" cy="276821"/>
          </a:xfrm>
          <a:custGeom>
            <a:avLst/>
            <a:gdLst/>
            <a:ahLst/>
            <a:cxnLst/>
            <a:rect l="0" t="0" r="0" b="0"/>
            <a:pathLst>
              <a:path w="125017" h="276821">
                <a:moveTo>
                  <a:pt x="80368" y="0"/>
                </a:moveTo>
                <a:lnTo>
                  <a:pt x="80368" y="8930"/>
                </a:lnTo>
                <a:lnTo>
                  <a:pt x="80368" y="17859"/>
                </a:lnTo>
                <a:lnTo>
                  <a:pt x="89297" y="26789"/>
                </a:lnTo>
                <a:lnTo>
                  <a:pt x="89297" y="26789"/>
                </a:lnTo>
                <a:lnTo>
                  <a:pt x="89297" y="44648"/>
                </a:lnTo>
                <a:lnTo>
                  <a:pt x="98227" y="53578"/>
                </a:lnTo>
                <a:lnTo>
                  <a:pt x="98227" y="53578"/>
                </a:lnTo>
                <a:lnTo>
                  <a:pt x="107157" y="62508"/>
                </a:lnTo>
                <a:lnTo>
                  <a:pt x="107157" y="80367"/>
                </a:lnTo>
                <a:lnTo>
                  <a:pt x="116086" y="89297"/>
                </a:lnTo>
                <a:lnTo>
                  <a:pt x="116086" y="98226"/>
                </a:lnTo>
                <a:lnTo>
                  <a:pt x="125016" y="107156"/>
                </a:lnTo>
                <a:lnTo>
                  <a:pt x="125016" y="116086"/>
                </a:lnTo>
                <a:lnTo>
                  <a:pt x="125016" y="133945"/>
                </a:lnTo>
                <a:lnTo>
                  <a:pt x="125016" y="142875"/>
                </a:lnTo>
                <a:lnTo>
                  <a:pt x="125016" y="160734"/>
                </a:lnTo>
                <a:lnTo>
                  <a:pt x="116086" y="169664"/>
                </a:lnTo>
                <a:lnTo>
                  <a:pt x="107157" y="187523"/>
                </a:lnTo>
                <a:lnTo>
                  <a:pt x="98227" y="196453"/>
                </a:lnTo>
                <a:lnTo>
                  <a:pt x="89297" y="205383"/>
                </a:lnTo>
                <a:lnTo>
                  <a:pt x="71438" y="223242"/>
                </a:lnTo>
                <a:lnTo>
                  <a:pt x="62508" y="232172"/>
                </a:lnTo>
                <a:lnTo>
                  <a:pt x="44649" y="241101"/>
                </a:lnTo>
                <a:lnTo>
                  <a:pt x="35719" y="258961"/>
                </a:lnTo>
                <a:lnTo>
                  <a:pt x="17860" y="267890"/>
                </a:lnTo>
                <a:lnTo>
                  <a:pt x="0" y="276820"/>
                </a:lnTo>
                <a:lnTo>
                  <a:pt x="0" y="27682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Freeform 286"/>
          <p:cNvSpPr/>
          <p:nvPr/>
        </p:nvSpPr>
        <p:spPr>
          <a:xfrm>
            <a:off x="5125641" y="2241351"/>
            <a:ext cx="44649" cy="312541"/>
          </a:xfrm>
          <a:custGeom>
            <a:avLst/>
            <a:gdLst/>
            <a:ahLst/>
            <a:cxnLst/>
            <a:rect l="0" t="0" r="0" b="0"/>
            <a:pathLst>
              <a:path w="44649" h="312541">
                <a:moveTo>
                  <a:pt x="0" y="0"/>
                </a:moveTo>
                <a:lnTo>
                  <a:pt x="0" y="8930"/>
                </a:lnTo>
                <a:lnTo>
                  <a:pt x="0" y="17860"/>
                </a:lnTo>
                <a:lnTo>
                  <a:pt x="8929" y="26789"/>
                </a:lnTo>
                <a:lnTo>
                  <a:pt x="8929" y="35719"/>
                </a:lnTo>
                <a:lnTo>
                  <a:pt x="8929" y="44649"/>
                </a:lnTo>
                <a:lnTo>
                  <a:pt x="17859" y="53578"/>
                </a:lnTo>
                <a:lnTo>
                  <a:pt x="17859" y="71438"/>
                </a:lnTo>
                <a:lnTo>
                  <a:pt x="17859" y="80368"/>
                </a:lnTo>
                <a:lnTo>
                  <a:pt x="17859" y="89297"/>
                </a:lnTo>
                <a:lnTo>
                  <a:pt x="26789" y="107157"/>
                </a:lnTo>
                <a:lnTo>
                  <a:pt x="26789" y="125016"/>
                </a:lnTo>
                <a:lnTo>
                  <a:pt x="26789" y="133946"/>
                </a:lnTo>
                <a:lnTo>
                  <a:pt x="26789" y="151805"/>
                </a:lnTo>
                <a:lnTo>
                  <a:pt x="26789" y="169664"/>
                </a:lnTo>
                <a:lnTo>
                  <a:pt x="26789" y="178594"/>
                </a:lnTo>
                <a:lnTo>
                  <a:pt x="35718" y="196453"/>
                </a:lnTo>
                <a:lnTo>
                  <a:pt x="35718" y="214313"/>
                </a:lnTo>
                <a:lnTo>
                  <a:pt x="35718" y="223243"/>
                </a:lnTo>
                <a:lnTo>
                  <a:pt x="35718" y="241102"/>
                </a:lnTo>
                <a:lnTo>
                  <a:pt x="35718" y="250032"/>
                </a:lnTo>
                <a:lnTo>
                  <a:pt x="35718" y="267891"/>
                </a:lnTo>
                <a:lnTo>
                  <a:pt x="35718" y="276821"/>
                </a:lnTo>
                <a:lnTo>
                  <a:pt x="35718" y="285751"/>
                </a:lnTo>
                <a:lnTo>
                  <a:pt x="35718" y="294680"/>
                </a:lnTo>
                <a:lnTo>
                  <a:pt x="44648" y="312540"/>
                </a:lnTo>
                <a:lnTo>
                  <a:pt x="44648" y="31254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8" name="Freeform 287"/>
          <p:cNvSpPr/>
          <p:nvPr/>
        </p:nvSpPr>
        <p:spPr>
          <a:xfrm>
            <a:off x="4598789" y="3178968"/>
            <a:ext cx="53579" cy="8931"/>
          </a:xfrm>
          <a:custGeom>
            <a:avLst/>
            <a:gdLst/>
            <a:ahLst/>
            <a:cxnLst/>
            <a:rect l="0" t="0" r="0" b="0"/>
            <a:pathLst>
              <a:path w="53579" h="8931">
                <a:moveTo>
                  <a:pt x="0" y="8930"/>
                </a:moveTo>
                <a:lnTo>
                  <a:pt x="0" y="8930"/>
                </a:lnTo>
                <a:lnTo>
                  <a:pt x="8930" y="8930"/>
                </a:lnTo>
                <a:lnTo>
                  <a:pt x="17859" y="8930"/>
                </a:lnTo>
                <a:lnTo>
                  <a:pt x="17859" y="8930"/>
                </a:lnTo>
                <a:lnTo>
                  <a:pt x="26789" y="8930"/>
                </a:lnTo>
                <a:lnTo>
                  <a:pt x="35719" y="8930"/>
                </a:lnTo>
                <a:lnTo>
                  <a:pt x="44649" y="8930"/>
                </a:lnTo>
                <a:lnTo>
                  <a:pt x="53578" y="0"/>
                </a:lnTo>
                <a:lnTo>
                  <a:pt x="53578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9" name="Freeform 288"/>
          <p:cNvSpPr/>
          <p:nvPr/>
        </p:nvSpPr>
        <p:spPr>
          <a:xfrm>
            <a:off x="4643438" y="2991445"/>
            <a:ext cx="232172" cy="366118"/>
          </a:xfrm>
          <a:custGeom>
            <a:avLst/>
            <a:gdLst/>
            <a:ahLst/>
            <a:cxnLst/>
            <a:rect l="0" t="0" r="0" b="0"/>
            <a:pathLst>
              <a:path w="232172" h="366118">
                <a:moveTo>
                  <a:pt x="0" y="17859"/>
                </a:moveTo>
                <a:lnTo>
                  <a:pt x="0" y="17859"/>
                </a:lnTo>
                <a:lnTo>
                  <a:pt x="0" y="8930"/>
                </a:lnTo>
                <a:lnTo>
                  <a:pt x="8929" y="8930"/>
                </a:lnTo>
                <a:lnTo>
                  <a:pt x="8929" y="8930"/>
                </a:lnTo>
                <a:lnTo>
                  <a:pt x="17859" y="8930"/>
                </a:lnTo>
                <a:lnTo>
                  <a:pt x="17859" y="0"/>
                </a:lnTo>
                <a:lnTo>
                  <a:pt x="26789" y="0"/>
                </a:lnTo>
                <a:lnTo>
                  <a:pt x="35718" y="0"/>
                </a:lnTo>
                <a:lnTo>
                  <a:pt x="44648" y="0"/>
                </a:lnTo>
                <a:lnTo>
                  <a:pt x="53578" y="0"/>
                </a:lnTo>
                <a:lnTo>
                  <a:pt x="62507" y="0"/>
                </a:lnTo>
                <a:lnTo>
                  <a:pt x="71437" y="0"/>
                </a:lnTo>
                <a:lnTo>
                  <a:pt x="80367" y="8930"/>
                </a:lnTo>
                <a:lnTo>
                  <a:pt x="98226" y="8930"/>
                </a:lnTo>
                <a:lnTo>
                  <a:pt x="107156" y="8930"/>
                </a:lnTo>
                <a:lnTo>
                  <a:pt x="116085" y="8930"/>
                </a:lnTo>
                <a:lnTo>
                  <a:pt x="125015" y="17859"/>
                </a:lnTo>
                <a:lnTo>
                  <a:pt x="142875" y="26789"/>
                </a:lnTo>
                <a:lnTo>
                  <a:pt x="151804" y="35719"/>
                </a:lnTo>
                <a:lnTo>
                  <a:pt x="160734" y="35719"/>
                </a:lnTo>
                <a:lnTo>
                  <a:pt x="169664" y="44648"/>
                </a:lnTo>
                <a:lnTo>
                  <a:pt x="178593" y="53578"/>
                </a:lnTo>
                <a:lnTo>
                  <a:pt x="187523" y="62508"/>
                </a:lnTo>
                <a:lnTo>
                  <a:pt x="196453" y="71437"/>
                </a:lnTo>
                <a:lnTo>
                  <a:pt x="205382" y="80367"/>
                </a:lnTo>
                <a:lnTo>
                  <a:pt x="205382" y="98226"/>
                </a:lnTo>
                <a:lnTo>
                  <a:pt x="214312" y="107156"/>
                </a:lnTo>
                <a:lnTo>
                  <a:pt x="214312" y="116086"/>
                </a:lnTo>
                <a:lnTo>
                  <a:pt x="214312" y="125016"/>
                </a:lnTo>
                <a:lnTo>
                  <a:pt x="214312" y="142875"/>
                </a:lnTo>
                <a:lnTo>
                  <a:pt x="214312" y="151805"/>
                </a:lnTo>
                <a:lnTo>
                  <a:pt x="205382" y="169664"/>
                </a:lnTo>
                <a:lnTo>
                  <a:pt x="205382" y="178594"/>
                </a:lnTo>
                <a:lnTo>
                  <a:pt x="196453" y="187523"/>
                </a:lnTo>
                <a:lnTo>
                  <a:pt x="187523" y="196453"/>
                </a:lnTo>
                <a:lnTo>
                  <a:pt x="187523" y="205383"/>
                </a:lnTo>
                <a:lnTo>
                  <a:pt x="178593" y="223242"/>
                </a:lnTo>
                <a:lnTo>
                  <a:pt x="160734" y="232172"/>
                </a:lnTo>
                <a:lnTo>
                  <a:pt x="151804" y="241101"/>
                </a:lnTo>
                <a:lnTo>
                  <a:pt x="142875" y="250031"/>
                </a:lnTo>
                <a:lnTo>
                  <a:pt x="133945" y="250031"/>
                </a:lnTo>
                <a:lnTo>
                  <a:pt x="125015" y="258961"/>
                </a:lnTo>
                <a:lnTo>
                  <a:pt x="116085" y="267891"/>
                </a:lnTo>
                <a:lnTo>
                  <a:pt x="107156" y="267891"/>
                </a:lnTo>
                <a:lnTo>
                  <a:pt x="98226" y="267891"/>
                </a:lnTo>
                <a:lnTo>
                  <a:pt x="98226" y="276820"/>
                </a:lnTo>
                <a:lnTo>
                  <a:pt x="89296" y="276820"/>
                </a:lnTo>
                <a:lnTo>
                  <a:pt x="80367" y="276820"/>
                </a:lnTo>
                <a:lnTo>
                  <a:pt x="71437" y="276820"/>
                </a:lnTo>
                <a:lnTo>
                  <a:pt x="62507" y="276820"/>
                </a:lnTo>
                <a:lnTo>
                  <a:pt x="62507" y="276820"/>
                </a:lnTo>
                <a:lnTo>
                  <a:pt x="53578" y="276820"/>
                </a:lnTo>
                <a:lnTo>
                  <a:pt x="53578" y="276820"/>
                </a:lnTo>
                <a:lnTo>
                  <a:pt x="53578" y="276820"/>
                </a:lnTo>
                <a:lnTo>
                  <a:pt x="44648" y="276820"/>
                </a:lnTo>
                <a:lnTo>
                  <a:pt x="44648" y="276820"/>
                </a:lnTo>
                <a:lnTo>
                  <a:pt x="44648" y="276820"/>
                </a:lnTo>
                <a:lnTo>
                  <a:pt x="44648" y="267891"/>
                </a:lnTo>
                <a:lnTo>
                  <a:pt x="44648" y="267891"/>
                </a:lnTo>
                <a:lnTo>
                  <a:pt x="44648" y="267891"/>
                </a:lnTo>
                <a:lnTo>
                  <a:pt x="44648" y="267891"/>
                </a:lnTo>
                <a:lnTo>
                  <a:pt x="53578" y="258961"/>
                </a:lnTo>
                <a:lnTo>
                  <a:pt x="53578" y="258961"/>
                </a:lnTo>
                <a:lnTo>
                  <a:pt x="62507" y="258961"/>
                </a:lnTo>
                <a:lnTo>
                  <a:pt x="71437" y="250031"/>
                </a:lnTo>
                <a:lnTo>
                  <a:pt x="71437" y="250031"/>
                </a:lnTo>
                <a:lnTo>
                  <a:pt x="80367" y="250031"/>
                </a:lnTo>
                <a:lnTo>
                  <a:pt x="89296" y="250031"/>
                </a:lnTo>
                <a:lnTo>
                  <a:pt x="98226" y="250031"/>
                </a:lnTo>
                <a:lnTo>
                  <a:pt x="107156" y="250031"/>
                </a:lnTo>
                <a:lnTo>
                  <a:pt x="116085" y="250031"/>
                </a:lnTo>
                <a:lnTo>
                  <a:pt x="125015" y="250031"/>
                </a:lnTo>
                <a:lnTo>
                  <a:pt x="133945" y="250031"/>
                </a:lnTo>
                <a:lnTo>
                  <a:pt x="142875" y="258961"/>
                </a:lnTo>
                <a:lnTo>
                  <a:pt x="151804" y="258961"/>
                </a:lnTo>
                <a:lnTo>
                  <a:pt x="160734" y="267891"/>
                </a:lnTo>
                <a:lnTo>
                  <a:pt x="178593" y="267891"/>
                </a:lnTo>
                <a:lnTo>
                  <a:pt x="178593" y="276820"/>
                </a:lnTo>
                <a:lnTo>
                  <a:pt x="187523" y="285750"/>
                </a:lnTo>
                <a:lnTo>
                  <a:pt x="196453" y="285750"/>
                </a:lnTo>
                <a:lnTo>
                  <a:pt x="205382" y="303609"/>
                </a:lnTo>
                <a:lnTo>
                  <a:pt x="205382" y="303609"/>
                </a:lnTo>
                <a:lnTo>
                  <a:pt x="214312" y="312539"/>
                </a:lnTo>
                <a:lnTo>
                  <a:pt x="214312" y="321469"/>
                </a:lnTo>
                <a:lnTo>
                  <a:pt x="223242" y="330398"/>
                </a:lnTo>
                <a:lnTo>
                  <a:pt x="223242" y="339328"/>
                </a:lnTo>
                <a:lnTo>
                  <a:pt x="223242" y="348258"/>
                </a:lnTo>
                <a:lnTo>
                  <a:pt x="223242" y="357187"/>
                </a:lnTo>
                <a:lnTo>
                  <a:pt x="232171" y="366117"/>
                </a:lnTo>
                <a:lnTo>
                  <a:pt x="232171" y="366117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Freeform 289"/>
          <p:cNvSpPr/>
          <p:nvPr/>
        </p:nvSpPr>
        <p:spPr>
          <a:xfrm>
            <a:off x="4929188" y="3232546"/>
            <a:ext cx="71438" cy="205384"/>
          </a:xfrm>
          <a:custGeom>
            <a:avLst/>
            <a:gdLst/>
            <a:ahLst/>
            <a:cxnLst/>
            <a:rect l="0" t="0" r="0" b="0"/>
            <a:pathLst>
              <a:path w="71438" h="205384">
                <a:moveTo>
                  <a:pt x="0" y="0"/>
                </a:moveTo>
                <a:lnTo>
                  <a:pt x="0" y="0"/>
                </a:lnTo>
                <a:lnTo>
                  <a:pt x="8929" y="0"/>
                </a:lnTo>
                <a:lnTo>
                  <a:pt x="8929" y="0"/>
                </a:lnTo>
                <a:lnTo>
                  <a:pt x="17859" y="8930"/>
                </a:lnTo>
                <a:lnTo>
                  <a:pt x="26789" y="8930"/>
                </a:lnTo>
                <a:lnTo>
                  <a:pt x="26789" y="8930"/>
                </a:lnTo>
                <a:lnTo>
                  <a:pt x="35718" y="17860"/>
                </a:lnTo>
                <a:lnTo>
                  <a:pt x="44648" y="17860"/>
                </a:lnTo>
                <a:lnTo>
                  <a:pt x="44648" y="26790"/>
                </a:lnTo>
                <a:lnTo>
                  <a:pt x="53578" y="35719"/>
                </a:lnTo>
                <a:lnTo>
                  <a:pt x="53578" y="44649"/>
                </a:lnTo>
                <a:lnTo>
                  <a:pt x="62507" y="53579"/>
                </a:lnTo>
                <a:lnTo>
                  <a:pt x="62507" y="62508"/>
                </a:lnTo>
                <a:lnTo>
                  <a:pt x="71437" y="71438"/>
                </a:lnTo>
                <a:lnTo>
                  <a:pt x="71437" y="80368"/>
                </a:lnTo>
                <a:lnTo>
                  <a:pt x="71437" y="98227"/>
                </a:lnTo>
                <a:lnTo>
                  <a:pt x="71437" y="107157"/>
                </a:lnTo>
                <a:lnTo>
                  <a:pt x="71437" y="125016"/>
                </a:lnTo>
                <a:lnTo>
                  <a:pt x="71437" y="142875"/>
                </a:lnTo>
                <a:lnTo>
                  <a:pt x="71437" y="151805"/>
                </a:lnTo>
                <a:lnTo>
                  <a:pt x="62507" y="169665"/>
                </a:lnTo>
                <a:lnTo>
                  <a:pt x="62507" y="187524"/>
                </a:lnTo>
                <a:lnTo>
                  <a:pt x="53578" y="205383"/>
                </a:lnTo>
                <a:lnTo>
                  <a:pt x="53578" y="205383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Freeform 290"/>
          <p:cNvSpPr/>
          <p:nvPr/>
        </p:nvSpPr>
        <p:spPr>
          <a:xfrm>
            <a:off x="4491633" y="3161109"/>
            <a:ext cx="160735" cy="17860"/>
          </a:xfrm>
          <a:custGeom>
            <a:avLst/>
            <a:gdLst/>
            <a:ahLst/>
            <a:cxnLst/>
            <a:rect l="0" t="0" r="0" b="0"/>
            <a:pathLst>
              <a:path w="160735" h="1786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17859" y="0"/>
                </a:lnTo>
                <a:lnTo>
                  <a:pt x="17859" y="0"/>
                </a:lnTo>
                <a:lnTo>
                  <a:pt x="26789" y="0"/>
                </a:lnTo>
                <a:lnTo>
                  <a:pt x="35719" y="0"/>
                </a:lnTo>
                <a:lnTo>
                  <a:pt x="44648" y="0"/>
                </a:lnTo>
                <a:lnTo>
                  <a:pt x="53578" y="0"/>
                </a:lnTo>
                <a:lnTo>
                  <a:pt x="62508" y="0"/>
                </a:lnTo>
                <a:lnTo>
                  <a:pt x="71437" y="0"/>
                </a:lnTo>
                <a:lnTo>
                  <a:pt x="80367" y="0"/>
                </a:lnTo>
                <a:lnTo>
                  <a:pt x="89297" y="0"/>
                </a:lnTo>
                <a:lnTo>
                  <a:pt x="98226" y="0"/>
                </a:lnTo>
                <a:lnTo>
                  <a:pt x="98226" y="8930"/>
                </a:lnTo>
                <a:lnTo>
                  <a:pt x="107156" y="8930"/>
                </a:lnTo>
                <a:lnTo>
                  <a:pt x="116086" y="8930"/>
                </a:lnTo>
                <a:lnTo>
                  <a:pt x="125015" y="8930"/>
                </a:lnTo>
                <a:lnTo>
                  <a:pt x="133945" y="8930"/>
                </a:lnTo>
                <a:lnTo>
                  <a:pt x="142875" y="8930"/>
                </a:lnTo>
                <a:lnTo>
                  <a:pt x="151805" y="8930"/>
                </a:lnTo>
                <a:lnTo>
                  <a:pt x="160734" y="17859"/>
                </a:lnTo>
                <a:lnTo>
                  <a:pt x="160734" y="17859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2" name="Freeform 291"/>
          <p:cNvSpPr/>
          <p:nvPr/>
        </p:nvSpPr>
        <p:spPr>
          <a:xfrm>
            <a:off x="5054203" y="3053953"/>
            <a:ext cx="133946" cy="8930"/>
          </a:xfrm>
          <a:custGeom>
            <a:avLst/>
            <a:gdLst/>
            <a:ahLst/>
            <a:cxnLst/>
            <a:rect l="0" t="0" r="0" b="0"/>
            <a:pathLst>
              <a:path w="133946" h="893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8929"/>
                </a:lnTo>
                <a:lnTo>
                  <a:pt x="17860" y="8929"/>
                </a:lnTo>
                <a:lnTo>
                  <a:pt x="17860" y="8929"/>
                </a:lnTo>
                <a:lnTo>
                  <a:pt x="26789" y="8929"/>
                </a:lnTo>
                <a:lnTo>
                  <a:pt x="35719" y="8929"/>
                </a:lnTo>
                <a:lnTo>
                  <a:pt x="44649" y="8929"/>
                </a:lnTo>
                <a:lnTo>
                  <a:pt x="53578" y="8929"/>
                </a:lnTo>
                <a:lnTo>
                  <a:pt x="62508" y="8929"/>
                </a:lnTo>
                <a:lnTo>
                  <a:pt x="71438" y="8929"/>
                </a:lnTo>
                <a:lnTo>
                  <a:pt x="80367" y="8929"/>
                </a:lnTo>
                <a:lnTo>
                  <a:pt x="89297" y="8929"/>
                </a:lnTo>
                <a:lnTo>
                  <a:pt x="107156" y="8929"/>
                </a:lnTo>
                <a:lnTo>
                  <a:pt x="116086" y="8929"/>
                </a:lnTo>
                <a:lnTo>
                  <a:pt x="133945" y="8929"/>
                </a:lnTo>
                <a:lnTo>
                  <a:pt x="133945" y="8929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Freeform 292"/>
          <p:cNvSpPr/>
          <p:nvPr/>
        </p:nvSpPr>
        <p:spPr>
          <a:xfrm>
            <a:off x="5241727" y="2848570"/>
            <a:ext cx="250032" cy="544712"/>
          </a:xfrm>
          <a:custGeom>
            <a:avLst/>
            <a:gdLst/>
            <a:ahLst/>
            <a:cxnLst/>
            <a:rect l="0" t="0" r="0" b="0"/>
            <a:pathLst>
              <a:path w="250032" h="544712">
                <a:moveTo>
                  <a:pt x="0" y="893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29" y="0"/>
                </a:lnTo>
                <a:lnTo>
                  <a:pt x="8929" y="0"/>
                </a:lnTo>
                <a:lnTo>
                  <a:pt x="17859" y="0"/>
                </a:lnTo>
                <a:lnTo>
                  <a:pt x="26789" y="0"/>
                </a:lnTo>
                <a:lnTo>
                  <a:pt x="35718" y="0"/>
                </a:lnTo>
                <a:lnTo>
                  <a:pt x="44648" y="0"/>
                </a:lnTo>
                <a:lnTo>
                  <a:pt x="53578" y="0"/>
                </a:lnTo>
                <a:lnTo>
                  <a:pt x="71437" y="0"/>
                </a:lnTo>
                <a:lnTo>
                  <a:pt x="80367" y="0"/>
                </a:lnTo>
                <a:lnTo>
                  <a:pt x="89296" y="0"/>
                </a:lnTo>
                <a:lnTo>
                  <a:pt x="107156" y="8930"/>
                </a:lnTo>
                <a:lnTo>
                  <a:pt x="116086" y="8930"/>
                </a:lnTo>
                <a:lnTo>
                  <a:pt x="125015" y="17859"/>
                </a:lnTo>
                <a:lnTo>
                  <a:pt x="125015" y="17859"/>
                </a:lnTo>
                <a:lnTo>
                  <a:pt x="133945" y="26789"/>
                </a:lnTo>
                <a:lnTo>
                  <a:pt x="142875" y="35719"/>
                </a:lnTo>
                <a:lnTo>
                  <a:pt x="142875" y="35719"/>
                </a:lnTo>
                <a:lnTo>
                  <a:pt x="142875" y="44648"/>
                </a:lnTo>
                <a:lnTo>
                  <a:pt x="142875" y="53578"/>
                </a:lnTo>
                <a:lnTo>
                  <a:pt x="142875" y="53578"/>
                </a:lnTo>
                <a:lnTo>
                  <a:pt x="142875" y="62508"/>
                </a:lnTo>
                <a:lnTo>
                  <a:pt x="133945" y="71437"/>
                </a:lnTo>
                <a:lnTo>
                  <a:pt x="133945" y="80367"/>
                </a:lnTo>
                <a:lnTo>
                  <a:pt x="125015" y="89297"/>
                </a:lnTo>
                <a:lnTo>
                  <a:pt x="125015" y="89297"/>
                </a:lnTo>
                <a:lnTo>
                  <a:pt x="116086" y="98226"/>
                </a:lnTo>
                <a:lnTo>
                  <a:pt x="107156" y="107156"/>
                </a:lnTo>
                <a:lnTo>
                  <a:pt x="98226" y="116086"/>
                </a:lnTo>
                <a:lnTo>
                  <a:pt x="98226" y="116086"/>
                </a:lnTo>
                <a:lnTo>
                  <a:pt x="89296" y="125016"/>
                </a:lnTo>
                <a:lnTo>
                  <a:pt x="80367" y="133945"/>
                </a:lnTo>
                <a:lnTo>
                  <a:pt x="80367" y="133945"/>
                </a:lnTo>
                <a:lnTo>
                  <a:pt x="80367" y="133945"/>
                </a:lnTo>
                <a:lnTo>
                  <a:pt x="71437" y="142875"/>
                </a:lnTo>
                <a:lnTo>
                  <a:pt x="71437" y="142875"/>
                </a:lnTo>
                <a:lnTo>
                  <a:pt x="80367" y="142875"/>
                </a:lnTo>
                <a:lnTo>
                  <a:pt x="80367" y="142875"/>
                </a:lnTo>
                <a:lnTo>
                  <a:pt x="80367" y="142875"/>
                </a:lnTo>
                <a:lnTo>
                  <a:pt x="89296" y="151805"/>
                </a:lnTo>
                <a:lnTo>
                  <a:pt x="89296" y="151805"/>
                </a:lnTo>
                <a:lnTo>
                  <a:pt x="98226" y="151805"/>
                </a:lnTo>
                <a:lnTo>
                  <a:pt x="107156" y="151805"/>
                </a:lnTo>
                <a:lnTo>
                  <a:pt x="107156" y="151805"/>
                </a:lnTo>
                <a:lnTo>
                  <a:pt x="116086" y="151805"/>
                </a:lnTo>
                <a:lnTo>
                  <a:pt x="125015" y="151805"/>
                </a:lnTo>
                <a:lnTo>
                  <a:pt x="133945" y="160734"/>
                </a:lnTo>
                <a:lnTo>
                  <a:pt x="151804" y="160734"/>
                </a:lnTo>
                <a:lnTo>
                  <a:pt x="160734" y="169664"/>
                </a:lnTo>
                <a:lnTo>
                  <a:pt x="169664" y="169664"/>
                </a:lnTo>
                <a:lnTo>
                  <a:pt x="178593" y="178594"/>
                </a:lnTo>
                <a:lnTo>
                  <a:pt x="187523" y="187523"/>
                </a:lnTo>
                <a:lnTo>
                  <a:pt x="196453" y="196453"/>
                </a:lnTo>
                <a:lnTo>
                  <a:pt x="205382" y="205383"/>
                </a:lnTo>
                <a:lnTo>
                  <a:pt x="214312" y="214312"/>
                </a:lnTo>
                <a:lnTo>
                  <a:pt x="223242" y="223242"/>
                </a:lnTo>
                <a:lnTo>
                  <a:pt x="232171" y="232172"/>
                </a:lnTo>
                <a:lnTo>
                  <a:pt x="241101" y="241101"/>
                </a:lnTo>
                <a:lnTo>
                  <a:pt x="241101" y="258961"/>
                </a:lnTo>
                <a:lnTo>
                  <a:pt x="250031" y="267891"/>
                </a:lnTo>
                <a:lnTo>
                  <a:pt x="250031" y="285750"/>
                </a:lnTo>
                <a:lnTo>
                  <a:pt x="250031" y="294680"/>
                </a:lnTo>
                <a:lnTo>
                  <a:pt x="250031" y="312539"/>
                </a:lnTo>
                <a:lnTo>
                  <a:pt x="250031" y="321469"/>
                </a:lnTo>
                <a:lnTo>
                  <a:pt x="241101" y="339328"/>
                </a:lnTo>
                <a:lnTo>
                  <a:pt x="241101" y="357187"/>
                </a:lnTo>
                <a:lnTo>
                  <a:pt x="232171" y="375047"/>
                </a:lnTo>
                <a:lnTo>
                  <a:pt x="223242" y="392906"/>
                </a:lnTo>
                <a:lnTo>
                  <a:pt x="205382" y="419695"/>
                </a:lnTo>
                <a:lnTo>
                  <a:pt x="196453" y="428625"/>
                </a:lnTo>
                <a:lnTo>
                  <a:pt x="178593" y="446484"/>
                </a:lnTo>
                <a:lnTo>
                  <a:pt x="169664" y="464344"/>
                </a:lnTo>
                <a:lnTo>
                  <a:pt x="151804" y="473273"/>
                </a:lnTo>
                <a:lnTo>
                  <a:pt x="142875" y="491133"/>
                </a:lnTo>
                <a:lnTo>
                  <a:pt x="133945" y="500062"/>
                </a:lnTo>
                <a:lnTo>
                  <a:pt x="116086" y="508992"/>
                </a:lnTo>
                <a:lnTo>
                  <a:pt x="107156" y="508992"/>
                </a:lnTo>
                <a:lnTo>
                  <a:pt x="98226" y="517922"/>
                </a:lnTo>
                <a:lnTo>
                  <a:pt x="89296" y="526851"/>
                </a:lnTo>
                <a:lnTo>
                  <a:pt x="80367" y="535781"/>
                </a:lnTo>
                <a:lnTo>
                  <a:pt x="71437" y="544711"/>
                </a:lnTo>
                <a:lnTo>
                  <a:pt x="71437" y="544711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4" name="Freeform 293"/>
          <p:cNvSpPr/>
          <p:nvPr/>
        </p:nvSpPr>
        <p:spPr>
          <a:xfrm>
            <a:off x="4473773" y="3795117"/>
            <a:ext cx="133947" cy="17860"/>
          </a:xfrm>
          <a:custGeom>
            <a:avLst/>
            <a:gdLst/>
            <a:ahLst/>
            <a:cxnLst/>
            <a:rect l="0" t="0" r="0" b="0"/>
            <a:pathLst>
              <a:path w="133947" h="1786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29"/>
                </a:lnTo>
                <a:lnTo>
                  <a:pt x="0" y="8929"/>
                </a:lnTo>
                <a:lnTo>
                  <a:pt x="0" y="8929"/>
                </a:lnTo>
                <a:lnTo>
                  <a:pt x="8930" y="8929"/>
                </a:lnTo>
                <a:lnTo>
                  <a:pt x="8930" y="8929"/>
                </a:lnTo>
                <a:lnTo>
                  <a:pt x="17860" y="8929"/>
                </a:lnTo>
                <a:lnTo>
                  <a:pt x="17860" y="8929"/>
                </a:lnTo>
                <a:lnTo>
                  <a:pt x="26790" y="8929"/>
                </a:lnTo>
                <a:lnTo>
                  <a:pt x="26790" y="17859"/>
                </a:lnTo>
                <a:lnTo>
                  <a:pt x="35719" y="17859"/>
                </a:lnTo>
                <a:lnTo>
                  <a:pt x="44649" y="17859"/>
                </a:lnTo>
                <a:lnTo>
                  <a:pt x="44649" y="17859"/>
                </a:lnTo>
                <a:lnTo>
                  <a:pt x="62508" y="17859"/>
                </a:lnTo>
                <a:lnTo>
                  <a:pt x="71438" y="17859"/>
                </a:lnTo>
                <a:lnTo>
                  <a:pt x="80368" y="17859"/>
                </a:lnTo>
                <a:lnTo>
                  <a:pt x="89297" y="17859"/>
                </a:lnTo>
                <a:lnTo>
                  <a:pt x="98227" y="8929"/>
                </a:lnTo>
                <a:lnTo>
                  <a:pt x="107157" y="8929"/>
                </a:lnTo>
                <a:lnTo>
                  <a:pt x="116086" y="8929"/>
                </a:lnTo>
                <a:lnTo>
                  <a:pt x="133946" y="8929"/>
                </a:lnTo>
                <a:lnTo>
                  <a:pt x="133946" y="8929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5" name="Freeform 294"/>
          <p:cNvSpPr/>
          <p:nvPr/>
        </p:nvSpPr>
        <p:spPr>
          <a:xfrm>
            <a:off x="4688086" y="3562945"/>
            <a:ext cx="178595" cy="330399"/>
          </a:xfrm>
          <a:custGeom>
            <a:avLst/>
            <a:gdLst/>
            <a:ahLst/>
            <a:cxnLst/>
            <a:rect l="0" t="0" r="0" b="0"/>
            <a:pathLst>
              <a:path w="178595" h="330399">
                <a:moveTo>
                  <a:pt x="98227" y="0"/>
                </a:moveTo>
                <a:lnTo>
                  <a:pt x="98227" y="8930"/>
                </a:lnTo>
                <a:lnTo>
                  <a:pt x="89297" y="17859"/>
                </a:lnTo>
                <a:lnTo>
                  <a:pt x="80367" y="26789"/>
                </a:lnTo>
                <a:lnTo>
                  <a:pt x="71437" y="35719"/>
                </a:lnTo>
                <a:lnTo>
                  <a:pt x="62508" y="44648"/>
                </a:lnTo>
                <a:lnTo>
                  <a:pt x="53578" y="53578"/>
                </a:lnTo>
                <a:lnTo>
                  <a:pt x="44648" y="71437"/>
                </a:lnTo>
                <a:lnTo>
                  <a:pt x="35719" y="89297"/>
                </a:lnTo>
                <a:lnTo>
                  <a:pt x="26789" y="107156"/>
                </a:lnTo>
                <a:lnTo>
                  <a:pt x="26789" y="125016"/>
                </a:lnTo>
                <a:lnTo>
                  <a:pt x="17859" y="133945"/>
                </a:lnTo>
                <a:lnTo>
                  <a:pt x="8930" y="151805"/>
                </a:lnTo>
                <a:lnTo>
                  <a:pt x="8930" y="169664"/>
                </a:lnTo>
                <a:lnTo>
                  <a:pt x="0" y="187523"/>
                </a:lnTo>
                <a:lnTo>
                  <a:pt x="0" y="205383"/>
                </a:lnTo>
                <a:lnTo>
                  <a:pt x="0" y="214312"/>
                </a:lnTo>
                <a:lnTo>
                  <a:pt x="0" y="232172"/>
                </a:lnTo>
                <a:lnTo>
                  <a:pt x="0" y="250031"/>
                </a:lnTo>
                <a:lnTo>
                  <a:pt x="0" y="267891"/>
                </a:lnTo>
                <a:lnTo>
                  <a:pt x="8930" y="276820"/>
                </a:lnTo>
                <a:lnTo>
                  <a:pt x="8930" y="285750"/>
                </a:lnTo>
                <a:lnTo>
                  <a:pt x="17859" y="294680"/>
                </a:lnTo>
                <a:lnTo>
                  <a:pt x="26789" y="312539"/>
                </a:lnTo>
                <a:lnTo>
                  <a:pt x="26789" y="321469"/>
                </a:lnTo>
                <a:lnTo>
                  <a:pt x="35719" y="321469"/>
                </a:lnTo>
                <a:lnTo>
                  <a:pt x="44648" y="321469"/>
                </a:lnTo>
                <a:lnTo>
                  <a:pt x="62508" y="330398"/>
                </a:lnTo>
                <a:lnTo>
                  <a:pt x="71437" y="330398"/>
                </a:lnTo>
                <a:lnTo>
                  <a:pt x="80367" y="330398"/>
                </a:lnTo>
                <a:lnTo>
                  <a:pt x="98227" y="330398"/>
                </a:lnTo>
                <a:lnTo>
                  <a:pt x="107156" y="330398"/>
                </a:lnTo>
                <a:lnTo>
                  <a:pt x="116086" y="330398"/>
                </a:lnTo>
                <a:lnTo>
                  <a:pt x="125016" y="321469"/>
                </a:lnTo>
                <a:lnTo>
                  <a:pt x="133945" y="321469"/>
                </a:lnTo>
                <a:lnTo>
                  <a:pt x="142875" y="321469"/>
                </a:lnTo>
                <a:lnTo>
                  <a:pt x="151805" y="312539"/>
                </a:lnTo>
                <a:lnTo>
                  <a:pt x="160734" y="303609"/>
                </a:lnTo>
                <a:lnTo>
                  <a:pt x="169664" y="294680"/>
                </a:lnTo>
                <a:lnTo>
                  <a:pt x="169664" y="294680"/>
                </a:lnTo>
                <a:lnTo>
                  <a:pt x="178594" y="285750"/>
                </a:lnTo>
                <a:lnTo>
                  <a:pt x="178594" y="276820"/>
                </a:lnTo>
                <a:lnTo>
                  <a:pt x="178594" y="276820"/>
                </a:lnTo>
                <a:lnTo>
                  <a:pt x="178594" y="267891"/>
                </a:lnTo>
                <a:lnTo>
                  <a:pt x="178594" y="258961"/>
                </a:lnTo>
                <a:lnTo>
                  <a:pt x="178594" y="258961"/>
                </a:lnTo>
                <a:lnTo>
                  <a:pt x="169664" y="250031"/>
                </a:lnTo>
                <a:lnTo>
                  <a:pt x="160734" y="250031"/>
                </a:lnTo>
                <a:lnTo>
                  <a:pt x="160734" y="250031"/>
                </a:lnTo>
                <a:lnTo>
                  <a:pt x="151805" y="250031"/>
                </a:lnTo>
                <a:lnTo>
                  <a:pt x="142875" y="250031"/>
                </a:lnTo>
                <a:lnTo>
                  <a:pt x="133945" y="250031"/>
                </a:lnTo>
                <a:lnTo>
                  <a:pt x="125016" y="250031"/>
                </a:lnTo>
                <a:lnTo>
                  <a:pt x="107156" y="250031"/>
                </a:lnTo>
                <a:lnTo>
                  <a:pt x="98227" y="258961"/>
                </a:lnTo>
                <a:lnTo>
                  <a:pt x="89297" y="258961"/>
                </a:lnTo>
                <a:lnTo>
                  <a:pt x="80367" y="267891"/>
                </a:lnTo>
                <a:lnTo>
                  <a:pt x="71437" y="267891"/>
                </a:lnTo>
                <a:lnTo>
                  <a:pt x="62508" y="276820"/>
                </a:lnTo>
                <a:lnTo>
                  <a:pt x="53578" y="285750"/>
                </a:lnTo>
                <a:lnTo>
                  <a:pt x="35719" y="294680"/>
                </a:lnTo>
                <a:lnTo>
                  <a:pt x="35719" y="29468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6" name="Freeform 295"/>
          <p:cNvSpPr/>
          <p:nvPr/>
        </p:nvSpPr>
        <p:spPr>
          <a:xfrm>
            <a:off x="4938117" y="3795117"/>
            <a:ext cx="98228" cy="232173"/>
          </a:xfrm>
          <a:custGeom>
            <a:avLst/>
            <a:gdLst/>
            <a:ahLst/>
            <a:cxnLst/>
            <a:rect l="0" t="0" r="0" b="0"/>
            <a:pathLst>
              <a:path w="98228" h="232173">
                <a:moveTo>
                  <a:pt x="35719" y="0"/>
                </a:moveTo>
                <a:lnTo>
                  <a:pt x="35719" y="0"/>
                </a:lnTo>
                <a:lnTo>
                  <a:pt x="35719" y="8929"/>
                </a:lnTo>
                <a:lnTo>
                  <a:pt x="44649" y="8929"/>
                </a:lnTo>
                <a:lnTo>
                  <a:pt x="44649" y="8929"/>
                </a:lnTo>
                <a:lnTo>
                  <a:pt x="44649" y="8929"/>
                </a:lnTo>
                <a:lnTo>
                  <a:pt x="44649" y="8929"/>
                </a:lnTo>
                <a:lnTo>
                  <a:pt x="53578" y="8929"/>
                </a:lnTo>
                <a:lnTo>
                  <a:pt x="53578" y="17859"/>
                </a:lnTo>
                <a:lnTo>
                  <a:pt x="62508" y="17859"/>
                </a:lnTo>
                <a:lnTo>
                  <a:pt x="62508" y="26789"/>
                </a:lnTo>
                <a:lnTo>
                  <a:pt x="71438" y="26789"/>
                </a:lnTo>
                <a:lnTo>
                  <a:pt x="71438" y="35719"/>
                </a:lnTo>
                <a:lnTo>
                  <a:pt x="80367" y="35719"/>
                </a:lnTo>
                <a:lnTo>
                  <a:pt x="80367" y="44648"/>
                </a:lnTo>
                <a:lnTo>
                  <a:pt x="89297" y="53578"/>
                </a:lnTo>
                <a:lnTo>
                  <a:pt x="89297" y="53578"/>
                </a:lnTo>
                <a:lnTo>
                  <a:pt x="89297" y="62508"/>
                </a:lnTo>
                <a:lnTo>
                  <a:pt x="98227" y="71437"/>
                </a:lnTo>
                <a:lnTo>
                  <a:pt x="98227" y="80367"/>
                </a:lnTo>
                <a:lnTo>
                  <a:pt x="98227" y="89297"/>
                </a:lnTo>
                <a:lnTo>
                  <a:pt x="98227" y="98226"/>
                </a:lnTo>
                <a:lnTo>
                  <a:pt x="98227" y="116086"/>
                </a:lnTo>
                <a:lnTo>
                  <a:pt x="89297" y="125015"/>
                </a:lnTo>
                <a:lnTo>
                  <a:pt x="89297" y="133945"/>
                </a:lnTo>
                <a:lnTo>
                  <a:pt x="80367" y="142875"/>
                </a:lnTo>
                <a:lnTo>
                  <a:pt x="71438" y="151804"/>
                </a:lnTo>
                <a:lnTo>
                  <a:pt x="62508" y="169664"/>
                </a:lnTo>
                <a:lnTo>
                  <a:pt x="62508" y="178594"/>
                </a:lnTo>
                <a:lnTo>
                  <a:pt x="53578" y="187523"/>
                </a:lnTo>
                <a:lnTo>
                  <a:pt x="44649" y="196453"/>
                </a:lnTo>
                <a:lnTo>
                  <a:pt x="35719" y="205383"/>
                </a:lnTo>
                <a:lnTo>
                  <a:pt x="26789" y="214312"/>
                </a:lnTo>
                <a:lnTo>
                  <a:pt x="17860" y="223242"/>
                </a:lnTo>
                <a:lnTo>
                  <a:pt x="8930" y="223242"/>
                </a:lnTo>
                <a:lnTo>
                  <a:pt x="0" y="232172"/>
                </a:lnTo>
                <a:lnTo>
                  <a:pt x="0" y="232172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7" name="Freeform 296"/>
          <p:cNvSpPr/>
          <p:nvPr/>
        </p:nvSpPr>
        <p:spPr>
          <a:xfrm>
            <a:off x="5072063" y="3652242"/>
            <a:ext cx="142876" cy="8930"/>
          </a:xfrm>
          <a:custGeom>
            <a:avLst/>
            <a:gdLst/>
            <a:ahLst/>
            <a:cxnLst/>
            <a:rect l="0" t="0" r="0" b="0"/>
            <a:pathLst>
              <a:path w="142876" h="893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29" y="0"/>
                </a:lnTo>
                <a:lnTo>
                  <a:pt x="8929" y="0"/>
                </a:lnTo>
                <a:lnTo>
                  <a:pt x="8929" y="0"/>
                </a:lnTo>
                <a:lnTo>
                  <a:pt x="17859" y="0"/>
                </a:lnTo>
                <a:lnTo>
                  <a:pt x="26789" y="0"/>
                </a:lnTo>
                <a:lnTo>
                  <a:pt x="26789" y="0"/>
                </a:lnTo>
                <a:lnTo>
                  <a:pt x="35718" y="8929"/>
                </a:lnTo>
                <a:lnTo>
                  <a:pt x="44648" y="8929"/>
                </a:lnTo>
                <a:lnTo>
                  <a:pt x="53578" y="8929"/>
                </a:lnTo>
                <a:lnTo>
                  <a:pt x="62507" y="8929"/>
                </a:lnTo>
                <a:lnTo>
                  <a:pt x="71437" y="8929"/>
                </a:lnTo>
                <a:lnTo>
                  <a:pt x="80367" y="8929"/>
                </a:lnTo>
                <a:lnTo>
                  <a:pt x="89296" y="8929"/>
                </a:lnTo>
                <a:lnTo>
                  <a:pt x="98226" y="8929"/>
                </a:lnTo>
                <a:lnTo>
                  <a:pt x="107156" y="8929"/>
                </a:lnTo>
                <a:lnTo>
                  <a:pt x="116085" y="8929"/>
                </a:lnTo>
                <a:lnTo>
                  <a:pt x="125015" y="8929"/>
                </a:lnTo>
                <a:lnTo>
                  <a:pt x="142875" y="8929"/>
                </a:lnTo>
                <a:lnTo>
                  <a:pt x="142875" y="8929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8" name="Freeform 297"/>
          <p:cNvSpPr/>
          <p:nvPr/>
        </p:nvSpPr>
        <p:spPr>
          <a:xfrm>
            <a:off x="5331023" y="3482578"/>
            <a:ext cx="17861" cy="392907"/>
          </a:xfrm>
          <a:custGeom>
            <a:avLst/>
            <a:gdLst/>
            <a:ahLst/>
            <a:cxnLst/>
            <a:rect l="0" t="0" r="0" b="0"/>
            <a:pathLst>
              <a:path w="17861" h="392907">
                <a:moveTo>
                  <a:pt x="0" y="0"/>
                </a:moveTo>
                <a:lnTo>
                  <a:pt x="0" y="8929"/>
                </a:lnTo>
                <a:lnTo>
                  <a:pt x="0" y="8929"/>
                </a:lnTo>
                <a:lnTo>
                  <a:pt x="0" y="17859"/>
                </a:lnTo>
                <a:lnTo>
                  <a:pt x="8930" y="17859"/>
                </a:lnTo>
                <a:lnTo>
                  <a:pt x="8930" y="26789"/>
                </a:lnTo>
                <a:lnTo>
                  <a:pt x="8930" y="35718"/>
                </a:lnTo>
                <a:lnTo>
                  <a:pt x="8930" y="44648"/>
                </a:lnTo>
                <a:lnTo>
                  <a:pt x="17860" y="53578"/>
                </a:lnTo>
                <a:lnTo>
                  <a:pt x="17860" y="62508"/>
                </a:lnTo>
                <a:lnTo>
                  <a:pt x="17860" y="80367"/>
                </a:lnTo>
                <a:lnTo>
                  <a:pt x="17860" y="89297"/>
                </a:lnTo>
                <a:lnTo>
                  <a:pt x="17860" y="107156"/>
                </a:lnTo>
                <a:lnTo>
                  <a:pt x="17860" y="116086"/>
                </a:lnTo>
                <a:lnTo>
                  <a:pt x="17860" y="133945"/>
                </a:lnTo>
                <a:lnTo>
                  <a:pt x="17860" y="151804"/>
                </a:lnTo>
                <a:lnTo>
                  <a:pt x="17860" y="169664"/>
                </a:lnTo>
                <a:lnTo>
                  <a:pt x="17860" y="187523"/>
                </a:lnTo>
                <a:lnTo>
                  <a:pt x="17860" y="205383"/>
                </a:lnTo>
                <a:lnTo>
                  <a:pt x="17860" y="232172"/>
                </a:lnTo>
                <a:lnTo>
                  <a:pt x="17860" y="250031"/>
                </a:lnTo>
                <a:lnTo>
                  <a:pt x="17860" y="267890"/>
                </a:lnTo>
                <a:lnTo>
                  <a:pt x="17860" y="294679"/>
                </a:lnTo>
                <a:lnTo>
                  <a:pt x="8930" y="312539"/>
                </a:lnTo>
                <a:lnTo>
                  <a:pt x="8930" y="330398"/>
                </a:lnTo>
                <a:lnTo>
                  <a:pt x="8930" y="348258"/>
                </a:lnTo>
                <a:lnTo>
                  <a:pt x="8930" y="366117"/>
                </a:lnTo>
                <a:lnTo>
                  <a:pt x="8930" y="392906"/>
                </a:lnTo>
                <a:lnTo>
                  <a:pt x="8930" y="392906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9" name="Freeform 298"/>
          <p:cNvSpPr/>
          <p:nvPr/>
        </p:nvSpPr>
        <p:spPr>
          <a:xfrm>
            <a:off x="4143375" y="1285875"/>
            <a:ext cx="955478" cy="1044774"/>
          </a:xfrm>
          <a:custGeom>
            <a:avLst/>
            <a:gdLst/>
            <a:ahLst/>
            <a:cxnLst/>
            <a:rect l="0" t="0" r="0" b="0"/>
            <a:pathLst>
              <a:path w="955478" h="1044774">
                <a:moveTo>
                  <a:pt x="955477" y="26789"/>
                </a:moveTo>
                <a:lnTo>
                  <a:pt x="946547" y="17859"/>
                </a:lnTo>
                <a:lnTo>
                  <a:pt x="937617" y="17859"/>
                </a:lnTo>
                <a:lnTo>
                  <a:pt x="919758" y="8930"/>
                </a:lnTo>
                <a:lnTo>
                  <a:pt x="910828" y="8930"/>
                </a:lnTo>
                <a:lnTo>
                  <a:pt x="901898" y="8930"/>
                </a:lnTo>
                <a:lnTo>
                  <a:pt x="892969" y="0"/>
                </a:lnTo>
                <a:lnTo>
                  <a:pt x="884039" y="0"/>
                </a:lnTo>
                <a:lnTo>
                  <a:pt x="866180" y="0"/>
                </a:lnTo>
                <a:lnTo>
                  <a:pt x="857250" y="0"/>
                </a:lnTo>
                <a:lnTo>
                  <a:pt x="848320" y="0"/>
                </a:lnTo>
                <a:lnTo>
                  <a:pt x="830461" y="0"/>
                </a:lnTo>
                <a:lnTo>
                  <a:pt x="812602" y="0"/>
                </a:lnTo>
                <a:lnTo>
                  <a:pt x="803672" y="8930"/>
                </a:lnTo>
                <a:lnTo>
                  <a:pt x="785813" y="8930"/>
                </a:lnTo>
                <a:lnTo>
                  <a:pt x="767953" y="17859"/>
                </a:lnTo>
                <a:lnTo>
                  <a:pt x="750094" y="17859"/>
                </a:lnTo>
                <a:lnTo>
                  <a:pt x="732234" y="26789"/>
                </a:lnTo>
                <a:lnTo>
                  <a:pt x="714375" y="26789"/>
                </a:lnTo>
                <a:lnTo>
                  <a:pt x="696516" y="35719"/>
                </a:lnTo>
                <a:lnTo>
                  <a:pt x="678656" y="35719"/>
                </a:lnTo>
                <a:lnTo>
                  <a:pt x="660797" y="44648"/>
                </a:lnTo>
                <a:lnTo>
                  <a:pt x="642938" y="53578"/>
                </a:lnTo>
                <a:lnTo>
                  <a:pt x="625078" y="53578"/>
                </a:lnTo>
                <a:lnTo>
                  <a:pt x="607219" y="62508"/>
                </a:lnTo>
                <a:lnTo>
                  <a:pt x="589359" y="80367"/>
                </a:lnTo>
                <a:lnTo>
                  <a:pt x="571500" y="89297"/>
                </a:lnTo>
                <a:lnTo>
                  <a:pt x="553641" y="98227"/>
                </a:lnTo>
                <a:lnTo>
                  <a:pt x="535781" y="107156"/>
                </a:lnTo>
                <a:lnTo>
                  <a:pt x="517922" y="125015"/>
                </a:lnTo>
                <a:lnTo>
                  <a:pt x="491133" y="133945"/>
                </a:lnTo>
                <a:lnTo>
                  <a:pt x="473273" y="151804"/>
                </a:lnTo>
                <a:lnTo>
                  <a:pt x="455414" y="169664"/>
                </a:lnTo>
                <a:lnTo>
                  <a:pt x="437555" y="187523"/>
                </a:lnTo>
                <a:lnTo>
                  <a:pt x="419695" y="205383"/>
                </a:lnTo>
                <a:lnTo>
                  <a:pt x="401836" y="223242"/>
                </a:lnTo>
                <a:lnTo>
                  <a:pt x="383977" y="241101"/>
                </a:lnTo>
                <a:lnTo>
                  <a:pt x="357188" y="267890"/>
                </a:lnTo>
                <a:lnTo>
                  <a:pt x="339328" y="285750"/>
                </a:lnTo>
                <a:lnTo>
                  <a:pt x="321469" y="312539"/>
                </a:lnTo>
                <a:lnTo>
                  <a:pt x="303609" y="330398"/>
                </a:lnTo>
                <a:lnTo>
                  <a:pt x="285750" y="357187"/>
                </a:lnTo>
                <a:lnTo>
                  <a:pt x="258961" y="383976"/>
                </a:lnTo>
                <a:lnTo>
                  <a:pt x="241102" y="410765"/>
                </a:lnTo>
                <a:lnTo>
                  <a:pt x="223242" y="437554"/>
                </a:lnTo>
                <a:lnTo>
                  <a:pt x="205383" y="473273"/>
                </a:lnTo>
                <a:lnTo>
                  <a:pt x="187523" y="500062"/>
                </a:lnTo>
                <a:lnTo>
                  <a:pt x="169664" y="535781"/>
                </a:lnTo>
                <a:lnTo>
                  <a:pt x="160734" y="562570"/>
                </a:lnTo>
                <a:lnTo>
                  <a:pt x="142875" y="589359"/>
                </a:lnTo>
                <a:lnTo>
                  <a:pt x="125016" y="625078"/>
                </a:lnTo>
                <a:lnTo>
                  <a:pt x="107156" y="660797"/>
                </a:lnTo>
                <a:lnTo>
                  <a:pt x="98227" y="687586"/>
                </a:lnTo>
                <a:lnTo>
                  <a:pt x="80367" y="723304"/>
                </a:lnTo>
                <a:lnTo>
                  <a:pt x="71438" y="759023"/>
                </a:lnTo>
                <a:lnTo>
                  <a:pt x="62508" y="794742"/>
                </a:lnTo>
                <a:lnTo>
                  <a:pt x="44648" y="830461"/>
                </a:lnTo>
                <a:lnTo>
                  <a:pt x="35719" y="866179"/>
                </a:lnTo>
                <a:lnTo>
                  <a:pt x="26789" y="901898"/>
                </a:lnTo>
                <a:lnTo>
                  <a:pt x="17859" y="946547"/>
                </a:lnTo>
                <a:lnTo>
                  <a:pt x="8930" y="982265"/>
                </a:lnTo>
                <a:lnTo>
                  <a:pt x="0" y="1044773"/>
                </a:lnTo>
                <a:lnTo>
                  <a:pt x="0" y="1044773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0" name="Freeform 299"/>
          <p:cNvSpPr/>
          <p:nvPr/>
        </p:nvSpPr>
        <p:spPr>
          <a:xfrm>
            <a:off x="4071938" y="1330523"/>
            <a:ext cx="1723430" cy="3062884"/>
          </a:xfrm>
          <a:custGeom>
            <a:avLst/>
            <a:gdLst/>
            <a:ahLst/>
            <a:cxnLst/>
            <a:rect l="0" t="0" r="0" b="0"/>
            <a:pathLst>
              <a:path w="1723430" h="3062884">
                <a:moveTo>
                  <a:pt x="17859" y="1339454"/>
                </a:moveTo>
                <a:lnTo>
                  <a:pt x="8929" y="1375172"/>
                </a:lnTo>
                <a:lnTo>
                  <a:pt x="8929" y="1428750"/>
                </a:lnTo>
                <a:lnTo>
                  <a:pt x="8929" y="1482328"/>
                </a:lnTo>
                <a:lnTo>
                  <a:pt x="8929" y="1535906"/>
                </a:lnTo>
                <a:lnTo>
                  <a:pt x="0" y="1580555"/>
                </a:lnTo>
                <a:lnTo>
                  <a:pt x="0" y="1625203"/>
                </a:lnTo>
                <a:lnTo>
                  <a:pt x="0" y="1678781"/>
                </a:lnTo>
                <a:lnTo>
                  <a:pt x="8929" y="1723430"/>
                </a:lnTo>
                <a:lnTo>
                  <a:pt x="8929" y="1768078"/>
                </a:lnTo>
                <a:lnTo>
                  <a:pt x="8929" y="1821656"/>
                </a:lnTo>
                <a:lnTo>
                  <a:pt x="8929" y="1866305"/>
                </a:lnTo>
                <a:lnTo>
                  <a:pt x="8929" y="1910953"/>
                </a:lnTo>
                <a:lnTo>
                  <a:pt x="17859" y="1955602"/>
                </a:lnTo>
                <a:lnTo>
                  <a:pt x="17859" y="2000250"/>
                </a:lnTo>
                <a:lnTo>
                  <a:pt x="26789" y="2044898"/>
                </a:lnTo>
                <a:lnTo>
                  <a:pt x="26789" y="2080617"/>
                </a:lnTo>
                <a:lnTo>
                  <a:pt x="35718" y="2125266"/>
                </a:lnTo>
                <a:lnTo>
                  <a:pt x="44648" y="2160984"/>
                </a:lnTo>
                <a:lnTo>
                  <a:pt x="44648" y="2205633"/>
                </a:lnTo>
                <a:lnTo>
                  <a:pt x="53578" y="2241352"/>
                </a:lnTo>
                <a:lnTo>
                  <a:pt x="62507" y="2286000"/>
                </a:lnTo>
                <a:lnTo>
                  <a:pt x="71437" y="2321719"/>
                </a:lnTo>
                <a:lnTo>
                  <a:pt x="80367" y="2366367"/>
                </a:lnTo>
                <a:lnTo>
                  <a:pt x="89296" y="2402086"/>
                </a:lnTo>
                <a:lnTo>
                  <a:pt x="107156" y="2446734"/>
                </a:lnTo>
                <a:lnTo>
                  <a:pt x="116085" y="2482453"/>
                </a:lnTo>
                <a:lnTo>
                  <a:pt x="125015" y="2518172"/>
                </a:lnTo>
                <a:lnTo>
                  <a:pt x="133945" y="2553891"/>
                </a:lnTo>
                <a:lnTo>
                  <a:pt x="151804" y="2589609"/>
                </a:lnTo>
                <a:lnTo>
                  <a:pt x="169664" y="2625328"/>
                </a:lnTo>
                <a:lnTo>
                  <a:pt x="178593" y="2652117"/>
                </a:lnTo>
                <a:lnTo>
                  <a:pt x="196453" y="2687836"/>
                </a:lnTo>
                <a:lnTo>
                  <a:pt x="205382" y="2714625"/>
                </a:lnTo>
                <a:lnTo>
                  <a:pt x="223242" y="2741414"/>
                </a:lnTo>
                <a:lnTo>
                  <a:pt x="241101" y="2768203"/>
                </a:lnTo>
                <a:lnTo>
                  <a:pt x="258960" y="2794992"/>
                </a:lnTo>
                <a:lnTo>
                  <a:pt x="276820" y="2821781"/>
                </a:lnTo>
                <a:lnTo>
                  <a:pt x="294679" y="2848570"/>
                </a:lnTo>
                <a:lnTo>
                  <a:pt x="312539" y="2866430"/>
                </a:lnTo>
                <a:lnTo>
                  <a:pt x="330398" y="2893219"/>
                </a:lnTo>
                <a:lnTo>
                  <a:pt x="348257" y="2911078"/>
                </a:lnTo>
                <a:lnTo>
                  <a:pt x="366117" y="2928938"/>
                </a:lnTo>
                <a:lnTo>
                  <a:pt x="383976" y="2946797"/>
                </a:lnTo>
                <a:lnTo>
                  <a:pt x="410765" y="2964656"/>
                </a:lnTo>
                <a:lnTo>
                  <a:pt x="428625" y="2982516"/>
                </a:lnTo>
                <a:lnTo>
                  <a:pt x="455414" y="2991445"/>
                </a:lnTo>
                <a:lnTo>
                  <a:pt x="473273" y="3009305"/>
                </a:lnTo>
                <a:lnTo>
                  <a:pt x="500062" y="3018234"/>
                </a:lnTo>
                <a:lnTo>
                  <a:pt x="517921" y="3027164"/>
                </a:lnTo>
                <a:lnTo>
                  <a:pt x="544710" y="3036094"/>
                </a:lnTo>
                <a:lnTo>
                  <a:pt x="571500" y="3045023"/>
                </a:lnTo>
                <a:lnTo>
                  <a:pt x="598289" y="3045023"/>
                </a:lnTo>
                <a:lnTo>
                  <a:pt x="616148" y="3053953"/>
                </a:lnTo>
                <a:lnTo>
                  <a:pt x="642937" y="3053953"/>
                </a:lnTo>
                <a:lnTo>
                  <a:pt x="669726" y="3062883"/>
                </a:lnTo>
                <a:lnTo>
                  <a:pt x="696515" y="3062883"/>
                </a:lnTo>
                <a:lnTo>
                  <a:pt x="723304" y="3062883"/>
                </a:lnTo>
                <a:lnTo>
                  <a:pt x="750093" y="3062883"/>
                </a:lnTo>
                <a:lnTo>
                  <a:pt x="776882" y="3062883"/>
                </a:lnTo>
                <a:lnTo>
                  <a:pt x="803671" y="3062883"/>
                </a:lnTo>
                <a:lnTo>
                  <a:pt x="830460" y="3062883"/>
                </a:lnTo>
                <a:lnTo>
                  <a:pt x="857250" y="3062883"/>
                </a:lnTo>
                <a:lnTo>
                  <a:pt x="884039" y="3053953"/>
                </a:lnTo>
                <a:lnTo>
                  <a:pt x="910828" y="3053953"/>
                </a:lnTo>
                <a:lnTo>
                  <a:pt x="937617" y="3045023"/>
                </a:lnTo>
                <a:lnTo>
                  <a:pt x="964406" y="3036094"/>
                </a:lnTo>
                <a:lnTo>
                  <a:pt x="1000125" y="3027164"/>
                </a:lnTo>
                <a:lnTo>
                  <a:pt x="1026914" y="3027164"/>
                </a:lnTo>
                <a:lnTo>
                  <a:pt x="1053703" y="3009305"/>
                </a:lnTo>
                <a:lnTo>
                  <a:pt x="1080492" y="3009305"/>
                </a:lnTo>
                <a:lnTo>
                  <a:pt x="1107281" y="3000375"/>
                </a:lnTo>
                <a:lnTo>
                  <a:pt x="1134070" y="2982516"/>
                </a:lnTo>
                <a:lnTo>
                  <a:pt x="1160859" y="2973586"/>
                </a:lnTo>
                <a:lnTo>
                  <a:pt x="1187648" y="2955727"/>
                </a:lnTo>
                <a:lnTo>
                  <a:pt x="1214437" y="2937867"/>
                </a:lnTo>
                <a:lnTo>
                  <a:pt x="1241226" y="2928938"/>
                </a:lnTo>
                <a:lnTo>
                  <a:pt x="1268015" y="2911078"/>
                </a:lnTo>
                <a:lnTo>
                  <a:pt x="1294804" y="2893219"/>
                </a:lnTo>
                <a:lnTo>
                  <a:pt x="1321593" y="2875359"/>
                </a:lnTo>
                <a:lnTo>
                  <a:pt x="1348382" y="2857500"/>
                </a:lnTo>
                <a:lnTo>
                  <a:pt x="1366242" y="2839641"/>
                </a:lnTo>
                <a:lnTo>
                  <a:pt x="1393031" y="2812852"/>
                </a:lnTo>
                <a:lnTo>
                  <a:pt x="1410890" y="2794992"/>
                </a:lnTo>
                <a:lnTo>
                  <a:pt x="1437679" y="2768203"/>
                </a:lnTo>
                <a:lnTo>
                  <a:pt x="1455539" y="2741414"/>
                </a:lnTo>
                <a:lnTo>
                  <a:pt x="1473398" y="2714625"/>
                </a:lnTo>
                <a:lnTo>
                  <a:pt x="1500187" y="2696766"/>
                </a:lnTo>
                <a:lnTo>
                  <a:pt x="1518046" y="2669977"/>
                </a:lnTo>
                <a:lnTo>
                  <a:pt x="1535906" y="2643188"/>
                </a:lnTo>
                <a:lnTo>
                  <a:pt x="1553765" y="2625328"/>
                </a:lnTo>
                <a:lnTo>
                  <a:pt x="1571625" y="2598539"/>
                </a:lnTo>
                <a:lnTo>
                  <a:pt x="1589484" y="2562820"/>
                </a:lnTo>
                <a:lnTo>
                  <a:pt x="1598414" y="2536031"/>
                </a:lnTo>
                <a:lnTo>
                  <a:pt x="1616273" y="2509242"/>
                </a:lnTo>
                <a:lnTo>
                  <a:pt x="1625203" y="2473523"/>
                </a:lnTo>
                <a:lnTo>
                  <a:pt x="1643062" y="2437805"/>
                </a:lnTo>
                <a:lnTo>
                  <a:pt x="1651992" y="2402086"/>
                </a:lnTo>
                <a:lnTo>
                  <a:pt x="1660921" y="2375297"/>
                </a:lnTo>
                <a:lnTo>
                  <a:pt x="1669851" y="2339578"/>
                </a:lnTo>
                <a:lnTo>
                  <a:pt x="1678781" y="2303859"/>
                </a:lnTo>
                <a:lnTo>
                  <a:pt x="1687710" y="2268141"/>
                </a:lnTo>
                <a:lnTo>
                  <a:pt x="1696640" y="2241352"/>
                </a:lnTo>
                <a:lnTo>
                  <a:pt x="1705570" y="2205633"/>
                </a:lnTo>
                <a:lnTo>
                  <a:pt x="1714500" y="2169914"/>
                </a:lnTo>
                <a:lnTo>
                  <a:pt x="1714500" y="2143125"/>
                </a:lnTo>
                <a:lnTo>
                  <a:pt x="1714500" y="2107406"/>
                </a:lnTo>
                <a:lnTo>
                  <a:pt x="1723429" y="2080617"/>
                </a:lnTo>
                <a:lnTo>
                  <a:pt x="1723429" y="2044898"/>
                </a:lnTo>
                <a:lnTo>
                  <a:pt x="1723429" y="2009180"/>
                </a:lnTo>
                <a:lnTo>
                  <a:pt x="1723429" y="1973461"/>
                </a:lnTo>
                <a:lnTo>
                  <a:pt x="1723429" y="1937742"/>
                </a:lnTo>
                <a:lnTo>
                  <a:pt x="1723429" y="1902023"/>
                </a:lnTo>
                <a:lnTo>
                  <a:pt x="1723429" y="1866305"/>
                </a:lnTo>
                <a:lnTo>
                  <a:pt x="1714500" y="1830586"/>
                </a:lnTo>
                <a:lnTo>
                  <a:pt x="1714500" y="1794867"/>
                </a:lnTo>
                <a:lnTo>
                  <a:pt x="1714500" y="1759148"/>
                </a:lnTo>
                <a:lnTo>
                  <a:pt x="1705570" y="1714500"/>
                </a:lnTo>
                <a:lnTo>
                  <a:pt x="1705570" y="1678781"/>
                </a:lnTo>
                <a:lnTo>
                  <a:pt x="1696640" y="1643063"/>
                </a:lnTo>
                <a:lnTo>
                  <a:pt x="1696640" y="1607344"/>
                </a:lnTo>
                <a:lnTo>
                  <a:pt x="1687710" y="1562695"/>
                </a:lnTo>
                <a:lnTo>
                  <a:pt x="1687710" y="1526977"/>
                </a:lnTo>
                <a:lnTo>
                  <a:pt x="1678781" y="1491258"/>
                </a:lnTo>
                <a:lnTo>
                  <a:pt x="1669851" y="1446610"/>
                </a:lnTo>
                <a:lnTo>
                  <a:pt x="1669851" y="1410891"/>
                </a:lnTo>
                <a:lnTo>
                  <a:pt x="1660921" y="1375172"/>
                </a:lnTo>
                <a:lnTo>
                  <a:pt x="1660921" y="1330524"/>
                </a:lnTo>
                <a:lnTo>
                  <a:pt x="1651992" y="1294805"/>
                </a:lnTo>
                <a:lnTo>
                  <a:pt x="1651992" y="1250157"/>
                </a:lnTo>
                <a:lnTo>
                  <a:pt x="1643062" y="1214438"/>
                </a:lnTo>
                <a:lnTo>
                  <a:pt x="1634132" y="1169790"/>
                </a:lnTo>
                <a:lnTo>
                  <a:pt x="1634132" y="1134071"/>
                </a:lnTo>
                <a:lnTo>
                  <a:pt x="1625203" y="1089422"/>
                </a:lnTo>
                <a:lnTo>
                  <a:pt x="1625203" y="1044774"/>
                </a:lnTo>
                <a:lnTo>
                  <a:pt x="1616273" y="1009055"/>
                </a:lnTo>
                <a:lnTo>
                  <a:pt x="1607343" y="973336"/>
                </a:lnTo>
                <a:lnTo>
                  <a:pt x="1598414" y="928688"/>
                </a:lnTo>
                <a:lnTo>
                  <a:pt x="1589484" y="892969"/>
                </a:lnTo>
                <a:lnTo>
                  <a:pt x="1580554" y="857250"/>
                </a:lnTo>
                <a:lnTo>
                  <a:pt x="1571625" y="821531"/>
                </a:lnTo>
                <a:lnTo>
                  <a:pt x="1562695" y="785813"/>
                </a:lnTo>
                <a:lnTo>
                  <a:pt x="1553765" y="750094"/>
                </a:lnTo>
                <a:lnTo>
                  <a:pt x="1544835" y="714375"/>
                </a:lnTo>
                <a:lnTo>
                  <a:pt x="1535906" y="678656"/>
                </a:lnTo>
                <a:lnTo>
                  <a:pt x="1526976" y="642938"/>
                </a:lnTo>
                <a:lnTo>
                  <a:pt x="1509117" y="607219"/>
                </a:lnTo>
                <a:lnTo>
                  <a:pt x="1500187" y="580430"/>
                </a:lnTo>
                <a:lnTo>
                  <a:pt x="1491257" y="544711"/>
                </a:lnTo>
                <a:lnTo>
                  <a:pt x="1473398" y="517922"/>
                </a:lnTo>
                <a:lnTo>
                  <a:pt x="1455539" y="482203"/>
                </a:lnTo>
                <a:lnTo>
                  <a:pt x="1446609" y="455414"/>
                </a:lnTo>
                <a:lnTo>
                  <a:pt x="1428750" y="419696"/>
                </a:lnTo>
                <a:lnTo>
                  <a:pt x="1419820" y="392906"/>
                </a:lnTo>
                <a:lnTo>
                  <a:pt x="1401960" y="366117"/>
                </a:lnTo>
                <a:lnTo>
                  <a:pt x="1384101" y="339328"/>
                </a:lnTo>
                <a:lnTo>
                  <a:pt x="1366242" y="312539"/>
                </a:lnTo>
                <a:lnTo>
                  <a:pt x="1348382" y="285750"/>
                </a:lnTo>
                <a:lnTo>
                  <a:pt x="1330523" y="258961"/>
                </a:lnTo>
                <a:lnTo>
                  <a:pt x="1312664" y="241102"/>
                </a:lnTo>
                <a:lnTo>
                  <a:pt x="1294804" y="214313"/>
                </a:lnTo>
                <a:lnTo>
                  <a:pt x="1276945" y="187524"/>
                </a:lnTo>
                <a:lnTo>
                  <a:pt x="1259085" y="169664"/>
                </a:lnTo>
                <a:lnTo>
                  <a:pt x="1232296" y="151805"/>
                </a:lnTo>
                <a:lnTo>
                  <a:pt x="1214437" y="125016"/>
                </a:lnTo>
                <a:lnTo>
                  <a:pt x="1196578" y="107156"/>
                </a:lnTo>
                <a:lnTo>
                  <a:pt x="1169789" y="89297"/>
                </a:lnTo>
                <a:lnTo>
                  <a:pt x="1151929" y="71438"/>
                </a:lnTo>
                <a:lnTo>
                  <a:pt x="1125140" y="53579"/>
                </a:lnTo>
                <a:lnTo>
                  <a:pt x="1107281" y="44649"/>
                </a:lnTo>
                <a:lnTo>
                  <a:pt x="1080492" y="35719"/>
                </a:lnTo>
                <a:lnTo>
                  <a:pt x="1062632" y="26790"/>
                </a:lnTo>
                <a:lnTo>
                  <a:pt x="1035843" y="17860"/>
                </a:lnTo>
                <a:lnTo>
                  <a:pt x="1017984" y="8930"/>
                </a:lnTo>
                <a:lnTo>
                  <a:pt x="991195" y="0"/>
                </a:lnTo>
                <a:lnTo>
                  <a:pt x="991195" y="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1" name="Freeform 300"/>
          <p:cNvSpPr/>
          <p:nvPr/>
        </p:nvSpPr>
        <p:spPr>
          <a:xfrm>
            <a:off x="5152430" y="4357687"/>
            <a:ext cx="258962" cy="464345"/>
          </a:xfrm>
          <a:custGeom>
            <a:avLst/>
            <a:gdLst/>
            <a:ahLst/>
            <a:cxnLst/>
            <a:rect l="0" t="0" r="0" b="0"/>
            <a:pathLst>
              <a:path w="258962" h="464345">
                <a:moveTo>
                  <a:pt x="44648" y="133945"/>
                </a:moveTo>
                <a:lnTo>
                  <a:pt x="44648" y="133945"/>
                </a:lnTo>
                <a:lnTo>
                  <a:pt x="35718" y="133945"/>
                </a:lnTo>
                <a:lnTo>
                  <a:pt x="26789" y="125016"/>
                </a:lnTo>
                <a:lnTo>
                  <a:pt x="26789" y="125016"/>
                </a:lnTo>
                <a:lnTo>
                  <a:pt x="17859" y="125016"/>
                </a:lnTo>
                <a:lnTo>
                  <a:pt x="17859" y="116086"/>
                </a:lnTo>
                <a:lnTo>
                  <a:pt x="8929" y="116086"/>
                </a:lnTo>
                <a:lnTo>
                  <a:pt x="8929" y="116086"/>
                </a:lnTo>
                <a:lnTo>
                  <a:pt x="8929" y="116086"/>
                </a:lnTo>
                <a:lnTo>
                  <a:pt x="0" y="107156"/>
                </a:lnTo>
                <a:lnTo>
                  <a:pt x="0" y="98227"/>
                </a:lnTo>
                <a:lnTo>
                  <a:pt x="0" y="98227"/>
                </a:lnTo>
                <a:lnTo>
                  <a:pt x="0" y="89297"/>
                </a:lnTo>
                <a:lnTo>
                  <a:pt x="0" y="89297"/>
                </a:lnTo>
                <a:lnTo>
                  <a:pt x="0" y="80367"/>
                </a:lnTo>
                <a:lnTo>
                  <a:pt x="0" y="80367"/>
                </a:lnTo>
                <a:lnTo>
                  <a:pt x="0" y="71438"/>
                </a:lnTo>
                <a:lnTo>
                  <a:pt x="0" y="62508"/>
                </a:lnTo>
                <a:lnTo>
                  <a:pt x="8929" y="53578"/>
                </a:lnTo>
                <a:lnTo>
                  <a:pt x="8929" y="44649"/>
                </a:lnTo>
                <a:lnTo>
                  <a:pt x="17859" y="44649"/>
                </a:lnTo>
                <a:lnTo>
                  <a:pt x="17859" y="35719"/>
                </a:lnTo>
                <a:lnTo>
                  <a:pt x="26789" y="26789"/>
                </a:lnTo>
                <a:lnTo>
                  <a:pt x="35718" y="26789"/>
                </a:lnTo>
                <a:lnTo>
                  <a:pt x="44648" y="17859"/>
                </a:lnTo>
                <a:lnTo>
                  <a:pt x="53578" y="8930"/>
                </a:lnTo>
                <a:lnTo>
                  <a:pt x="53578" y="8930"/>
                </a:lnTo>
                <a:lnTo>
                  <a:pt x="62508" y="8930"/>
                </a:lnTo>
                <a:lnTo>
                  <a:pt x="71437" y="0"/>
                </a:lnTo>
                <a:lnTo>
                  <a:pt x="80367" y="0"/>
                </a:lnTo>
                <a:lnTo>
                  <a:pt x="89297" y="0"/>
                </a:lnTo>
                <a:lnTo>
                  <a:pt x="107156" y="0"/>
                </a:lnTo>
                <a:lnTo>
                  <a:pt x="116086" y="8930"/>
                </a:lnTo>
                <a:lnTo>
                  <a:pt x="125015" y="8930"/>
                </a:lnTo>
                <a:lnTo>
                  <a:pt x="133945" y="17859"/>
                </a:lnTo>
                <a:lnTo>
                  <a:pt x="142875" y="17859"/>
                </a:lnTo>
                <a:lnTo>
                  <a:pt x="151804" y="26789"/>
                </a:lnTo>
                <a:lnTo>
                  <a:pt x="160734" y="35719"/>
                </a:lnTo>
                <a:lnTo>
                  <a:pt x="169664" y="44649"/>
                </a:lnTo>
                <a:lnTo>
                  <a:pt x="178593" y="53578"/>
                </a:lnTo>
                <a:lnTo>
                  <a:pt x="187523" y="71438"/>
                </a:lnTo>
                <a:lnTo>
                  <a:pt x="196453" y="80367"/>
                </a:lnTo>
                <a:lnTo>
                  <a:pt x="205383" y="98227"/>
                </a:lnTo>
                <a:lnTo>
                  <a:pt x="205383" y="116086"/>
                </a:lnTo>
                <a:lnTo>
                  <a:pt x="205383" y="133945"/>
                </a:lnTo>
                <a:lnTo>
                  <a:pt x="205383" y="151805"/>
                </a:lnTo>
                <a:lnTo>
                  <a:pt x="205383" y="169664"/>
                </a:lnTo>
                <a:lnTo>
                  <a:pt x="205383" y="187524"/>
                </a:lnTo>
                <a:lnTo>
                  <a:pt x="205383" y="205383"/>
                </a:lnTo>
                <a:lnTo>
                  <a:pt x="205383" y="232172"/>
                </a:lnTo>
                <a:lnTo>
                  <a:pt x="205383" y="250031"/>
                </a:lnTo>
                <a:lnTo>
                  <a:pt x="196453" y="267891"/>
                </a:lnTo>
                <a:lnTo>
                  <a:pt x="196453" y="285750"/>
                </a:lnTo>
                <a:lnTo>
                  <a:pt x="187523" y="303609"/>
                </a:lnTo>
                <a:lnTo>
                  <a:pt x="178593" y="321469"/>
                </a:lnTo>
                <a:lnTo>
                  <a:pt x="169664" y="339328"/>
                </a:lnTo>
                <a:lnTo>
                  <a:pt x="169664" y="357188"/>
                </a:lnTo>
                <a:lnTo>
                  <a:pt x="160734" y="366117"/>
                </a:lnTo>
                <a:lnTo>
                  <a:pt x="151804" y="383977"/>
                </a:lnTo>
                <a:lnTo>
                  <a:pt x="142875" y="392906"/>
                </a:lnTo>
                <a:lnTo>
                  <a:pt x="133945" y="401836"/>
                </a:lnTo>
                <a:lnTo>
                  <a:pt x="125015" y="410766"/>
                </a:lnTo>
                <a:lnTo>
                  <a:pt x="116086" y="419695"/>
                </a:lnTo>
                <a:lnTo>
                  <a:pt x="116086" y="428625"/>
                </a:lnTo>
                <a:lnTo>
                  <a:pt x="107156" y="428625"/>
                </a:lnTo>
                <a:lnTo>
                  <a:pt x="98226" y="428625"/>
                </a:lnTo>
                <a:lnTo>
                  <a:pt x="98226" y="428625"/>
                </a:lnTo>
                <a:lnTo>
                  <a:pt x="89297" y="428625"/>
                </a:lnTo>
                <a:lnTo>
                  <a:pt x="80367" y="428625"/>
                </a:lnTo>
                <a:lnTo>
                  <a:pt x="71437" y="428625"/>
                </a:lnTo>
                <a:lnTo>
                  <a:pt x="71437" y="428625"/>
                </a:lnTo>
                <a:lnTo>
                  <a:pt x="62508" y="419695"/>
                </a:lnTo>
                <a:lnTo>
                  <a:pt x="62508" y="419695"/>
                </a:lnTo>
                <a:lnTo>
                  <a:pt x="53578" y="410766"/>
                </a:lnTo>
                <a:lnTo>
                  <a:pt x="44648" y="410766"/>
                </a:lnTo>
                <a:lnTo>
                  <a:pt x="44648" y="401836"/>
                </a:lnTo>
                <a:lnTo>
                  <a:pt x="44648" y="401836"/>
                </a:lnTo>
                <a:lnTo>
                  <a:pt x="35718" y="392906"/>
                </a:lnTo>
                <a:lnTo>
                  <a:pt x="35718" y="383977"/>
                </a:lnTo>
                <a:lnTo>
                  <a:pt x="35718" y="383977"/>
                </a:lnTo>
                <a:lnTo>
                  <a:pt x="35718" y="375047"/>
                </a:lnTo>
                <a:lnTo>
                  <a:pt x="35718" y="366117"/>
                </a:lnTo>
                <a:lnTo>
                  <a:pt x="35718" y="357188"/>
                </a:lnTo>
                <a:lnTo>
                  <a:pt x="35718" y="357188"/>
                </a:lnTo>
                <a:lnTo>
                  <a:pt x="35718" y="348258"/>
                </a:lnTo>
                <a:lnTo>
                  <a:pt x="35718" y="339328"/>
                </a:lnTo>
                <a:lnTo>
                  <a:pt x="35718" y="339328"/>
                </a:lnTo>
                <a:lnTo>
                  <a:pt x="44648" y="330399"/>
                </a:lnTo>
                <a:lnTo>
                  <a:pt x="44648" y="330399"/>
                </a:lnTo>
                <a:lnTo>
                  <a:pt x="53578" y="321469"/>
                </a:lnTo>
                <a:lnTo>
                  <a:pt x="53578" y="321469"/>
                </a:lnTo>
                <a:lnTo>
                  <a:pt x="62508" y="312539"/>
                </a:lnTo>
                <a:lnTo>
                  <a:pt x="71437" y="312539"/>
                </a:lnTo>
                <a:lnTo>
                  <a:pt x="71437" y="312539"/>
                </a:lnTo>
                <a:lnTo>
                  <a:pt x="80367" y="312539"/>
                </a:lnTo>
                <a:lnTo>
                  <a:pt x="89297" y="312539"/>
                </a:lnTo>
                <a:lnTo>
                  <a:pt x="98226" y="312539"/>
                </a:lnTo>
                <a:lnTo>
                  <a:pt x="107156" y="312539"/>
                </a:lnTo>
                <a:lnTo>
                  <a:pt x="116086" y="321469"/>
                </a:lnTo>
                <a:lnTo>
                  <a:pt x="133945" y="321469"/>
                </a:lnTo>
                <a:lnTo>
                  <a:pt x="142875" y="330399"/>
                </a:lnTo>
                <a:lnTo>
                  <a:pt x="151804" y="339328"/>
                </a:lnTo>
                <a:lnTo>
                  <a:pt x="160734" y="348258"/>
                </a:lnTo>
                <a:lnTo>
                  <a:pt x="169664" y="357188"/>
                </a:lnTo>
                <a:lnTo>
                  <a:pt x="178593" y="366117"/>
                </a:lnTo>
                <a:lnTo>
                  <a:pt x="187523" y="375047"/>
                </a:lnTo>
                <a:lnTo>
                  <a:pt x="196453" y="383977"/>
                </a:lnTo>
                <a:lnTo>
                  <a:pt x="205383" y="392906"/>
                </a:lnTo>
                <a:lnTo>
                  <a:pt x="214312" y="401836"/>
                </a:lnTo>
                <a:lnTo>
                  <a:pt x="223242" y="410766"/>
                </a:lnTo>
                <a:lnTo>
                  <a:pt x="232172" y="428625"/>
                </a:lnTo>
                <a:lnTo>
                  <a:pt x="241101" y="437555"/>
                </a:lnTo>
                <a:lnTo>
                  <a:pt x="250031" y="437555"/>
                </a:lnTo>
                <a:lnTo>
                  <a:pt x="250031" y="446484"/>
                </a:lnTo>
                <a:lnTo>
                  <a:pt x="258961" y="464344"/>
                </a:lnTo>
                <a:lnTo>
                  <a:pt x="258961" y="464344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2" name="Freeform 301"/>
          <p:cNvSpPr/>
          <p:nvPr/>
        </p:nvSpPr>
        <p:spPr>
          <a:xfrm>
            <a:off x="5259586" y="4170164"/>
            <a:ext cx="276821" cy="955478"/>
          </a:xfrm>
          <a:custGeom>
            <a:avLst/>
            <a:gdLst/>
            <a:ahLst/>
            <a:cxnLst/>
            <a:rect l="0" t="0" r="0" b="0"/>
            <a:pathLst>
              <a:path w="276821" h="955478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30" y="8929"/>
                </a:lnTo>
                <a:lnTo>
                  <a:pt x="17859" y="8929"/>
                </a:lnTo>
                <a:lnTo>
                  <a:pt x="17859" y="17859"/>
                </a:lnTo>
                <a:lnTo>
                  <a:pt x="26789" y="26789"/>
                </a:lnTo>
                <a:lnTo>
                  <a:pt x="35719" y="35718"/>
                </a:lnTo>
                <a:lnTo>
                  <a:pt x="44648" y="44648"/>
                </a:lnTo>
                <a:lnTo>
                  <a:pt x="53578" y="62507"/>
                </a:lnTo>
                <a:lnTo>
                  <a:pt x="71437" y="71437"/>
                </a:lnTo>
                <a:lnTo>
                  <a:pt x="80367" y="89297"/>
                </a:lnTo>
                <a:lnTo>
                  <a:pt x="89297" y="98226"/>
                </a:lnTo>
                <a:lnTo>
                  <a:pt x="98227" y="116086"/>
                </a:lnTo>
                <a:lnTo>
                  <a:pt x="116086" y="133945"/>
                </a:lnTo>
                <a:lnTo>
                  <a:pt x="125016" y="151804"/>
                </a:lnTo>
                <a:lnTo>
                  <a:pt x="133945" y="169664"/>
                </a:lnTo>
                <a:lnTo>
                  <a:pt x="151805" y="196453"/>
                </a:lnTo>
                <a:lnTo>
                  <a:pt x="160734" y="223242"/>
                </a:lnTo>
                <a:lnTo>
                  <a:pt x="169664" y="241101"/>
                </a:lnTo>
                <a:lnTo>
                  <a:pt x="178594" y="267890"/>
                </a:lnTo>
                <a:lnTo>
                  <a:pt x="196453" y="294679"/>
                </a:lnTo>
                <a:lnTo>
                  <a:pt x="205383" y="321468"/>
                </a:lnTo>
                <a:lnTo>
                  <a:pt x="214312" y="348257"/>
                </a:lnTo>
                <a:lnTo>
                  <a:pt x="223242" y="375047"/>
                </a:lnTo>
                <a:lnTo>
                  <a:pt x="241102" y="401836"/>
                </a:lnTo>
                <a:lnTo>
                  <a:pt x="250031" y="428625"/>
                </a:lnTo>
                <a:lnTo>
                  <a:pt x="250031" y="455414"/>
                </a:lnTo>
                <a:lnTo>
                  <a:pt x="258961" y="482203"/>
                </a:lnTo>
                <a:lnTo>
                  <a:pt x="267891" y="508992"/>
                </a:lnTo>
                <a:lnTo>
                  <a:pt x="276820" y="535781"/>
                </a:lnTo>
                <a:lnTo>
                  <a:pt x="276820" y="562570"/>
                </a:lnTo>
                <a:lnTo>
                  <a:pt x="276820" y="589359"/>
                </a:lnTo>
                <a:lnTo>
                  <a:pt x="276820" y="616148"/>
                </a:lnTo>
                <a:lnTo>
                  <a:pt x="276820" y="642937"/>
                </a:lnTo>
                <a:lnTo>
                  <a:pt x="276820" y="669726"/>
                </a:lnTo>
                <a:lnTo>
                  <a:pt x="276820" y="696515"/>
                </a:lnTo>
                <a:lnTo>
                  <a:pt x="267891" y="723305"/>
                </a:lnTo>
                <a:lnTo>
                  <a:pt x="258961" y="750094"/>
                </a:lnTo>
                <a:lnTo>
                  <a:pt x="258961" y="776883"/>
                </a:lnTo>
                <a:lnTo>
                  <a:pt x="250031" y="794742"/>
                </a:lnTo>
                <a:lnTo>
                  <a:pt x="241102" y="821531"/>
                </a:lnTo>
                <a:lnTo>
                  <a:pt x="223242" y="839391"/>
                </a:lnTo>
                <a:lnTo>
                  <a:pt x="214312" y="866180"/>
                </a:lnTo>
                <a:lnTo>
                  <a:pt x="205383" y="884039"/>
                </a:lnTo>
                <a:lnTo>
                  <a:pt x="187523" y="910828"/>
                </a:lnTo>
                <a:lnTo>
                  <a:pt x="178594" y="928688"/>
                </a:lnTo>
                <a:lnTo>
                  <a:pt x="160734" y="955477"/>
                </a:lnTo>
                <a:lnTo>
                  <a:pt x="160734" y="955477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3" name="Freeform 302"/>
          <p:cNvSpPr/>
          <p:nvPr/>
        </p:nvSpPr>
        <p:spPr>
          <a:xfrm>
            <a:off x="5670352" y="4589859"/>
            <a:ext cx="428626" cy="285751"/>
          </a:xfrm>
          <a:custGeom>
            <a:avLst/>
            <a:gdLst/>
            <a:ahLst/>
            <a:cxnLst/>
            <a:rect l="0" t="0" r="0" b="0"/>
            <a:pathLst>
              <a:path w="428626" h="285751">
                <a:moveTo>
                  <a:pt x="26789" y="0"/>
                </a:moveTo>
                <a:lnTo>
                  <a:pt x="26789" y="0"/>
                </a:lnTo>
                <a:lnTo>
                  <a:pt x="26789" y="8930"/>
                </a:lnTo>
                <a:lnTo>
                  <a:pt x="26789" y="8930"/>
                </a:lnTo>
                <a:lnTo>
                  <a:pt x="26789" y="17859"/>
                </a:lnTo>
                <a:lnTo>
                  <a:pt x="26789" y="17859"/>
                </a:lnTo>
                <a:lnTo>
                  <a:pt x="26789" y="17859"/>
                </a:lnTo>
                <a:lnTo>
                  <a:pt x="26789" y="26789"/>
                </a:lnTo>
                <a:lnTo>
                  <a:pt x="26789" y="26789"/>
                </a:lnTo>
                <a:lnTo>
                  <a:pt x="26789" y="35719"/>
                </a:lnTo>
                <a:lnTo>
                  <a:pt x="26789" y="44648"/>
                </a:lnTo>
                <a:lnTo>
                  <a:pt x="26789" y="53578"/>
                </a:lnTo>
                <a:lnTo>
                  <a:pt x="26789" y="71437"/>
                </a:lnTo>
                <a:lnTo>
                  <a:pt x="26789" y="80367"/>
                </a:lnTo>
                <a:lnTo>
                  <a:pt x="17859" y="89297"/>
                </a:lnTo>
                <a:lnTo>
                  <a:pt x="17859" y="107156"/>
                </a:lnTo>
                <a:lnTo>
                  <a:pt x="8929" y="125016"/>
                </a:lnTo>
                <a:lnTo>
                  <a:pt x="8929" y="142875"/>
                </a:lnTo>
                <a:lnTo>
                  <a:pt x="8929" y="151805"/>
                </a:lnTo>
                <a:lnTo>
                  <a:pt x="0" y="169664"/>
                </a:lnTo>
                <a:lnTo>
                  <a:pt x="0" y="187523"/>
                </a:lnTo>
                <a:lnTo>
                  <a:pt x="0" y="205383"/>
                </a:lnTo>
                <a:lnTo>
                  <a:pt x="0" y="214312"/>
                </a:lnTo>
                <a:lnTo>
                  <a:pt x="8929" y="232172"/>
                </a:lnTo>
                <a:lnTo>
                  <a:pt x="8929" y="241102"/>
                </a:lnTo>
                <a:lnTo>
                  <a:pt x="17859" y="250031"/>
                </a:lnTo>
                <a:lnTo>
                  <a:pt x="26789" y="258961"/>
                </a:lnTo>
                <a:lnTo>
                  <a:pt x="35718" y="267891"/>
                </a:lnTo>
                <a:lnTo>
                  <a:pt x="44648" y="276820"/>
                </a:lnTo>
                <a:lnTo>
                  <a:pt x="53578" y="276820"/>
                </a:lnTo>
                <a:lnTo>
                  <a:pt x="62507" y="285750"/>
                </a:lnTo>
                <a:lnTo>
                  <a:pt x="71437" y="285750"/>
                </a:lnTo>
                <a:lnTo>
                  <a:pt x="89296" y="285750"/>
                </a:lnTo>
                <a:lnTo>
                  <a:pt x="98226" y="285750"/>
                </a:lnTo>
                <a:lnTo>
                  <a:pt x="116086" y="285750"/>
                </a:lnTo>
                <a:lnTo>
                  <a:pt x="125015" y="276820"/>
                </a:lnTo>
                <a:lnTo>
                  <a:pt x="133945" y="267891"/>
                </a:lnTo>
                <a:lnTo>
                  <a:pt x="151804" y="258961"/>
                </a:lnTo>
                <a:lnTo>
                  <a:pt x="160734" y="250031"/>
                </a:lnTo>
                <a:lnTo>
                  <a:pt x="169664" y="241102"/>
                </a:lnTo>
                <a:lnTo>
                  <a:pt x="178593" y="232172"/>
                </a:lnTo>
                <a:lnTo>
                  <a:pt x="187523" y="223242"/>
                </a:lnTo>
                <a:lnTo>
                  <a:pt x="196453" y="205383"/>
                </a:lnTo>
                <a:lnTo>
                  <a:pt x="205382" y="196453"/>
                </a:lnTo>
                <a:lnTo>
                  <a:pt x="214312" y="187523"/>
                </a:lnTo>
                <a:lnTo>
                  <a:pt x="223242" y="169664"/>
                </a:lnTo>
                <a:lnTo>
                  <a:pt x="223242" y="160734"/>
                </a:lnTo>
                <a:lnTo>
                  <a:pt x="232171" y="151805"/>
                </a:lnTo>
                <a:lnTo>
                  <a:pt x="232171" y="142875"/>
                </a:lnTo>
                <a:lnTo>
                  <a:pt x="232171" y="133945"/>
                </a:lnTo>
                <a:lnTo>
                  <a:pt x="232171" y="125016"/>
                </a:lnTo>
                <a:lnTo>
                  <a:pt x="232171" y="116086"/>
                </a:lnTo>
                <a:lnTo>
                  <a:pt x="232171" y="107156"/>
                </a:lnTo>
                <a:lnTo>
                  <a:pt x="232171" y="107156"/>
                </a:lnTo>
                <a:lnTo>
                  <a:pt x="223242" y="107156"/>
                </a:lnTo>
                <a:lnTo>
                  <a:pt x="223242" y="98227"/>
                </a:lnTo>
                <a:lnTo>
                  <a:pt x="214312" y="98227"/>
                </a:lnTo>
                <a:lnTo>
                  <a:pt x="214312" y="107156"/>
                </a:lnTo>
                <a:lnTo>
                  <a:pt x="214312" y="107156"/>
                </a:lnTo>
                <a:lnTo>
                  <a:pt x="205382" y="107156"/>
                </a:lnTo>
                <a:lnTo>
                  <a:pt x="205382" y="116086"/>
                </a:lnTo>
                <a:lnTo>
                  <a:pt x="205382" y="125016"/>
                </a:lnTo>
                <a:lnTo>
                  <a:pt x="205382" y="125016"/>
                </a:lnTo>
                <a:lnTo>
                  <a:pt x="205382" y="133945"/>
                </a:lnTo>
                <a:lnTo>
                  <a:pt x="205382" y="151805"/>
                </a:lnTo>
                <a:lnTo>
                  <a:pt x="205382" y="151805"/>
                </a:lnTo>
                <a:lnTo>
                  <a:pt x="205382" y="169664"/>
                </a:lnTo>
                <a:lnTo>
                  <a:pt x="205382" y="178594"/>
                </a:lnTo>
                <a:lnTo>
                  <a:pt x="214312" y="187523"/>
                </a:lnTo>
                <a:lnTo>
                  <a:pt x="214312" y="196453"/>
                </a:lnTo>
                <a:lnTo>
                  <a:pt x="223242" y="214312"/>
                </a:lnTo>
                <a:lnTo>
                  <a:pt x="232171" y="223242"/>
                </a:lnTo>
                <a:lnTo>
                  <a:pt x="241101" y="232172"/>
                </a:lnTo>
                <a:lnTo>
                  <a:pt x="250031" y="241102"/>
                </a:lnTo>
                <a:lnTo>
                  <a:pt x="258961" y="250031"/>
                </a:lnTo>
                <a:lnTo>
                  <a:pt x="276820" y="258961"/>
                </a:lnTo>
                <a:lnTo>
                  <a:pt x="285750" y="267891"/>
                </a:lnTo>
                <a:lnTo>
                  <a:pt x="303609" y="276820"/>
                </a:lnTo>
                <a:lnTo>
                  <a:pt x="312539" y="276820"/>
                </a:lnTo>
                <a:lnTo>
                  <a:pt x="321468" y="285750"/>
                </a:lnTo>
                <a:lnTo>
                  <a:pt x="339328" y="285750"/>
                </a:lnTo>
                <a:lnTo>
                  <a:pt x="348257" y="285750"/>
                </a:lnTo>
                <a:lnTo>
                  <a:pt x="357187" y="285750"/>
                </a:lnTo>
                <a:lnTo>
                  <a:pt x="366117" y="285750"/>
                </a:lnTo>
                <a:lnTo>
                  <a:pt x="375046" y="276820"/>
                </a:lnTo>
                <a:lnTo>
                  <a:pt x="383976" y="267891"/>
                </a:lnTo>
                <a:lnTo>
                  <a:pt x="392906" y="267891"/>
                </a:lnTo>
                <a:lnTo>
                  <a:pt x="401836" y="258961"/>
                </a:lnTo>
                <a:lnTo>
                  <a:pt x="410765" y="250031"/>
                </a:lnTo>
                <a:lnTo>
                  <a:pt x="410765" y="241102"/>
                </a:lnTo>
                <a:lnTo>
                  <a:pt x="419695" y="223242"/>
                </a:lnTo>
                <a:lnTo>
                  <a:pt x="419695" y="214312"/>
                </a:lnTo>
                <a:lnTo>
                  <a:pt x="428625" y="196453"/>
                </a:lnTo>
                <a:lnTo>
                  <a:pt x="428625" y="178594"/>
                </a:lnTo>
                <a:lnTo>
                  <a:pt x="428625" y="160734"/>
                </a:lnTo>
                <a:lnTo>
                  <a:pt x="428625" y="151805"/>
                </a:lnTo>
                <a:lnTo>
                  <a:pt x="428625" y="133945"/>
                </a:lnTo>
                <a:lnTo>
                  <a:pt x="428625" y="116086"/>
                </a:lnTo>
                <a:lnTo>
                  <a:pt x="428625" y="107156"/>
                </a:lnTo>
                <a:lnTo>
                  <a:pt x="428625" y="89297"/>
                </a:lnTo>
                <a:lnTo>
                  <a:pt x="428625" y="71437"/>
                </a:lnTo>
                <a:lnTo>
                  <a:pt x="419695" y="62508"/>
                </a:lnTo>
                <a:lnTo>
                  <a:pt x="419695" y="44648"/>
                </a:lnTo>
                <a:lnTo>
                  <a:pt x="419695" y="44648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Freeform 303"/>
          <p:cNvSpPr/>
          <p:nvPr/>
        </p:nvSpPr>
        <p:spPr>
          <a:xfrm>
            <a:off x="6152555" y="4313039"/>
            <a:ext cx="223243" cy="455415"/>
          </a:xfrm>
          <a:custGeom>
            <a:avLst/>
            <a:gdLst/>
            <a:ahLst/>
            <a:cxnLst/>
            <a:rect l="0" t="0" r="0" b="0"/>
            <a:pathLst>
              <a:path w="223243" h="455415">
                <a:moveTo>
                  <a:pt x="0" y="0"/>
                </a:moveTo>
                <a:lnTo>
                  <a:pt x="0" y="0"/>
                </a:lnTo>
                <a:lnTo>
                  <a:pt x="0" y="8929"/>
                </a:lnTo>
                <a:lnTo>
                  <a:pt x="0" y="17859"/>
                </a:lnTo>
                <a:lnTo>
                  <a:pt x="8929" y="26789"/>
                </a:lnTo>
                <a:lnTo>
                  <a:pt x="8929" y="35718"/>
                </a:lnTo>
                <a:lnTo>
                  <a:pt x="17859" y="44648"/>
                </a:lnTo>
                <a:lnTo>
                  <a:pt x="17859" y="62507"/>
                </a:lnTo>
                <a:lnTo>
                  <a:pt x="26789" y="71437"/>
                </a:lnTo>
                <a:lnTo>
                  <a:pt x="26789" y="89297"/>
                </a:lnTo>
                <a:lnTo>
                  <a:pt x="35718" y="107156"/>
                </a:lnTo>
                <a:lnTo>
                  <a:pt x="35718" y="125015"/>
                </a:lnTo>
                <a:lnTo>
                  <a:pt x="44648" y="142875"/>
                </a:lnTo>
                <a:lnTo>
                  <a:pt x="53578" y="169664"/>
                </a:lnTo>
                <a:lnTo>
                  <a:pt x="53578" y="187523"/>
                </a:lnTo>
                <a:lnTo>
                  <a:pt x="62508" y="214312"/>
                </a:lnTo>
                <a:lnTo>
                  <a:pt x="62508" y="232172"/>
                </a:lnTo>
                <a:lnTo>
                  <a:pt x="62508" y="258961"/>
                </a:lnTo>
                <a:lnTo>
                  <a:pt x="62508" y="276820"/>
                </a:lnTo>
                <a:lnTo>
                  <a:pt x="62508" y="294679"/>
                </a:lnTo>
                <a:lnTo>
                  <a:pt x="62508" y="312539"/>
                </a:lnTo>
                <a:lnTo>
                  <a:pt x="62508" y="330398"/>
                </a:lnTo>
                <a:lnTo>
                  <a:pt x="53578" y="348257"/>
                </a:lnTo>
                <a:lnTo>
                  <a:pt x="53578" y="366117"/>
                </a:lnTo>
                <a:lnTo>
                  <a:pt x="53578" y="375047"/>
                </a:lnTo>
                <a:lnTo>
                  <a:pt x="53578" y="383976"/>
                </a:lnTo>
                <a:lnTo>
                  <a:pt x="53578" y="392906"/>
                </a:lnTo>
                <a:lnTo>
                  <a:pt x="44648" y="392906"/>
                </a:lnTo>
                <a:lnTo>
                  <a:pt x="44648" y="401836"/>
                </a:lnTo>
                <a:lnTo>
                  <a:pt x="44648" y="401836"/>
                </a:lnTo>
                <a:lnTo>
                  <a:pt x="44648" y="401836"/>
                </a:lnTo>
                <a:lnTo>
                  <a:pt x="44648" y="392906"/>
                </a:lnTo>
                <a:lnTo>
                  <a:pt x="44648" y="392906"/>
                </a:lnTo>
                <a:lnTo>
                  <a:pt x="44648" y="383976"/>
                </a:lnTo>
                <a:lnTo>
                  <a:pt x="44648" y="375047"/>
                </a:lnTo>
                <a:lnTo>
                  <a:pt x="44648" y="357187"/>
                </a:lnTo>
                <a:lnTo>
                  <a:pt x="53578" y="348257"/>
                </a:lnTo>
                <a:lnTo>
                  <a:pt x="53578" y="339328"/>
                </a:lnTo>
                <a:lnTo>
                  <a:pt x="53578" y="321468"/>
                </a:lnTo>
                <a:lnTo>
                  <a:pt x="62508" y="303609"/>
                </a:lnTo>
                <a:lnTo>
                  <a:pt x="62508" y="294679"/>
                </a:lnTo>
                <a:lnTo>
                  <a:pt x="71437" y="276820"/>
                </a:lnTo>
                <a:lnTo>
                  <a:pt x="80367" y="267890"/>
                </a:lnTo>
                <a:lnTo>
                  <a:pt x="80367" y="250031"/>
                </a:lnTo>
                <a:lnTo>
                  <a:pt x="89297" y="241101"/>
                </a:lnTo>
                <a:lnTo>
                  <a:pt x="98226" y="232172"/>
                </a:lnTo>
                <a:lnTo>
                  <a:pt x="98226" y="223242"/>
                </a:lnTo>
                <a:lnTo>
                  <a:pt x="107156" y="223242"/>
                </a:lnTo>
                <a:lnTo>
                  <a:pt x="116086" y="214312"/>
                </a:lnTo>
                <a:lnTo>
                  <a:pt x="125015" y="214312"/>
                </a:lnTo>
                <a:lnTo>
                  <a:pt x="125015" y="214312"/>
                </a:lnTo>
                <a:lnTo>
                  <a:pt x="133945" y="214312"/>
                </a:lnTo>
                <a:lnTo>
                  <a:pt x="142875" y="214312"/>
                </a:lnTo>
                <a:lnTo>
                  <a:pt x="151804" y="214312"/>
                </a:lnTo>
                <a:lnTo>
                  <a:pt x="160734" y="223242"/>
                </a:lnTo>
                <a:lnTo>
                  <a:pt x="160734" y="223242"/>
                </a:lnTo>
                <a:lnTo>
                  <a:pt x="169664" y="232172"/>
                </a:lnTo>
                <a:lnTo>
                  <a:pt x="178593" y="241101"/>
                </a:lnTo>
                <a:lnTo>
                  <a:pt x="187523" y="250031"/>
                </a:lnTo>
                <a:lnTo>
                  <a:pt x="196453" y="267890"/>
                </a:lnTo>
                <a:lnTo>
                  <a:pt x="196453" y="276820"/>
                </a:lnTo>
                <a:lnTo>
                  <a:pt x="205383" y="294679"/>
                </a:lnTo>
                <a:lnTo>
                  <a:pt x="205383" y="303609"/>
                </a:lnTo>
                <a:lnTo>
                  <a:pt x="214312" y="321468"/>
                </a:lnTo>
                <a:lnTo>
                  <a:pt x="214312" y="339328"/>
                </a:lnTo>
                <a:lnTo>
                  <a:pt x="214312" y="348257"/>
                </a:lnTo>
                <a:lnTo>
                  <a:pt x="223242" y="366117"/>
                </a:lnTo>
                <a:lnTo>
                  <a:pt x="223242" y="383976"/>
                </a:lnTo>
                <a:lnTo>
                  <a:pt x="223242" y="401836"/>
                </a:lnTo>
                <a:lnTo>
                  <a:pt x="223242" y="410765"/>
                </a:lnTo>
                <a:lnTo>
                  <a:pt x="223242" y="428625"/>
                </a:lnTo>
                <a:lnTo>
                  <a:pt x="223242" y="437554"/>
                </a:lnTo>
                <a:lnTo>
                  <a:pt x="223242" y="455414"/>
                </a:lnTo>
                <a:lnTo>
                  <a:pt x="223242" y="455414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Freeform 304"/>
          <p:cNvSpPr/>
          <p:nvPr/>
        </p:nvSpPr>
        <p:spPr>
          <a:xfrm>
            <a:off x="6402586" y="4518421"/>
            <a:ext cx="17860" cy="98228"/>
          </a:xfrm>
          <a:custGeom>
            <a:avLst/>
            <a:gdLst/>
            <a:ahLst/>
            <a:cxnLst/>
            <a:rect l="0" t="0" r="0" b="0"/>
            <a:pathLst>
              <a:path w="17860" h="98228">
                <a:moveTo>
                  <a:pt x="0" y="0"/>
                </a:moveTo>
                <a:lnTo>
                  <a:pt x="0" y="0"/>
                </a:lnTo>
                <a:lnTo>
                  <a:pt x="8930" y="8930"/>
                </a:lnTo>
                <a:lnTo>
                  <a:pt x="8930" y="8930"/>
                </a:lnTo>
                <a:lnTo>
                  <a:pt x="8930" y="17860"/>
                </a:lnTo>
                <a:lnTo>
                  <a:pt x="8930" y="35719"/>
                </a:lnTo>
                <a:lnTo>
                  <a:pt x="8930" y="44649"/>
                </a:lnTo>
                <a:lnTo>
                  <a:pt x="8930" y="53579"/>
                </a:lnTo>
                <a:lnTo>
                  <a:pt x="17859" y="62508"/>
                </a:lnTo>
                <a:lnTo>
                  <a:pt x="17859" y="71438"/>
                </a:lnTo>
                <a:lnTo>
                  <a:pt x="17859" y="98227"/>
                </a:lnTo>
                <a:lnTo>
                  <a:pt x="17859" y="98227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Freeform 305"/>
          <p:cNvSpPr/>
          <p:nvPr/>
        </p:nvSpPr>
        <p:spPr>
          <a:xfrm>
            <a:off x="6465094" y="4411265"/>
            <a:ext cx="1" cy="8931"/>
          </a:xfrm>
          <a:custGeom>
            <a:avLst/>
            <a:gdLst/>
            <a:ahLst/>
            <a:cxnLst/>
            <a:rect l="0" t="0" r="0" b="0"/>
            <a:pathLst>
              <a:path w="1" h="8931">
                <a:moveTo>
                  <a:pt x="0" y="8930"/>
                </a:move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Freeform 306"/>
          <p:cNvSpPr/>
          <p:nvPr/>
        </p:nvSpPr>
        <p:spPr>
          <a:xfrm>
            <a:off x="6527602" y="4446984"/>
            <a:ext cx="142876" cy="232173"/>
          </a:xfrm>
          <a:custGeom>
            <a:avLst/>
            <a:gdLst/>
            <a:ahLst/>
            <a:cxnLst/>
            <a:rect l="0" t="0" r="0" b="0"/>
            <a:pathLst>
              <a:path w="142876" h="232173">
                <a:moveTo>
                  <a:pt x="107156" y="0"/>
                </a:moveTo>
                <a:lnTo>
                  <a:pt x="107156" y="0"/>
                </a:lnTo>
                <a:lnTo>
                  <a:pt x="116086" y="0"/>
                </a:lnTo>
                <a:lnTo>
                  <a:pt x="116086" y="0"/>
                </a:lnTo>
                <a:lnTo>
                  <a:pt x="116086" y="0"/>
                </a:lnTo>
                <a:lnTo>
                  <a:pt x="116086" y="0"/>
                </a:lnTo>
                <a:lnTo>
                  <a:pt x="107156" y="0"/>
                </a:lnTo>
                <a:lnTo>
                  <a:pt x="107156" y="0"/>
                </a:lnTo>
                <a:lnTo>
                  <a:pt x="98226" y="0"/>
                </a:lnTo>
                <a:lnTo>
                  <a:pt x="98226" y="8930"/>
                </a:lnTo>
                <a:lnTo>
                  <a:pt x="89296" y="8930"/>
                </a:lnTo>
                <a:lnTo>
                  <a:pt x="80367" y="17859"/>
                </a:lnTo>
                <a:lnTo>
                  <a:pt x="71437" y="26789"/>
                </a:lnTo>
                <a:lnTo>
                  <a:pt x="53578" y="26789"/>
                </a:lnTo>
                <a:lnTo>
                  <a:pt x="44648" y="35719"/>
                </a:lnTo>
                <a:lnTo>
                  <a:pt x="35718" y="44648"/>
                </a:lnTo>
                <a:lnTo>
                  <a:pt x="26789" y="53578"/>
                </a:lnTo>
                <a:lnTo>
                  <a:pt x="17859" y="62508"/>
                </a:lnTo>
                <a:lnTo>
                  <a:pt x="8929" y="71437"/>
                </a:lnTo>
                <a:lnTo>
                  <a:pt x="8929" y="80367"/>
                </a:lnTo>
                <a:lnTo>
                  <a:pt x="0" y="98227"/>
                </a:lnTo>
                <a:lnTo>
                  <a:pt x="0" y="107156"/>
                </a:lnTo>
                <a:lnTo>
                  <a:pt x="0" y="125016"/>
                </a:lnTo>
                <a:lnTo>
                  <a:pt x="0" y="133945"/>
                </a:lnTo>
                <a:lnTo>
                  <a:pt x="8929" y="142875"/>
                </a:lnTo>
                <a:lnTo>
                  <a:pt x="17859" y="160734"/>
                </a:lnTo>
                <a:lnTo>
                  <a:pt x="26789" y="169664"/>
                </a:lnTo>
                <a:lnTo>
                  <a:pt x="35718" y="178594"/>
                </a:lnTo>
                <a:lnTo>
                  <a:pt x="44648" y="187523"/>
                </a:lnTo>
                <a:lnTo>
                  <a:pt x="62507" y="196453"/>
                </a:lnTo>
                <a:lnTo>
                  <a:pt x="71437" y="205383"/>
                </a:lnTo>
                <a:lnTo>
                  <a:pt x="89296" y="214312"/>
                </a:lnTo>
                <a:lnTo>
                  <a:pt x="98226" y="223242"/>
                </a:lnTo>
                <a:lnTo>
                  <a:pt x="116086" y="223242"/>
                </a:lnTo>
                <a:lnTo>
                  <a:pt x="125015" y="223242"/>
                </a:lnTo>
                <a:lnTo>
                  <a:pt x="142875" y="232172"/>
                </a:lnTo>
                <a:lnTo>
                  <a:pt x="142875" y="232172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" name="Freeform 307"/>
          <p:cNvSpPr/>
          <p:nvPr/>
        </p:nvSpPr>
        <p:spPr>
          <a:xfrm>
            <a:off x="6750844" y="4286250"/>
            <a:ext cx="196454" cy="375047"/>
          </a:xfrm>
          <a:custGeom>
            <a:avLst/>
            <a:gdLst/>
            <a:ahLst/>
            <a:cxnLst/>
            <a:rect l="0" t="0" r="0" b="0"/>
            <a:pathLst>
              <a:path w="196454" h="375047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29" y="8929"/>
                </a:lnTo>
                <a:lnTo>
                  <a:pt x="8929" y="8929"/>
                </a:lnTo>
                <a:lnTo>
                  <a:pt x="8929" y="17859"/>
                </a:lnTo>
                <a:lnTo>
                  <a:pt x="8929" y="26789"/>
                </a:lnTo>
                <a:lnTo>
                  <a:pt x="8929" y="44648"/>
                </a:lnTo>
                <a:lnTo>
                  <a:pt x="17859" y="53578"/>
                </a:lnTo>
                <a:lnTo>
                  <a:pt x="17859" y="71437"/>
                </a:lnTo>
                <a:lnTo>
                  <a:pt x="17859" y="89296"/>
                </a:lnTo>
                <a:lnTo>
                  <a:pt x="17859" y="107156"/>
                </a:lnTo>
                <a:lnTo>
                  <a:pt x="17859" y="125015"/>
                </a:lnTo>
                <a:lnTo>
                  <a:pt x="17859" y="142875"/>
                </a:lnTo>
                <a:lnTo>
                  <a:pt x="17859" y="160734"/>
                </a:lnTo>
                <a:lnTo>
                  <a:pt x="26789" y="187523"/>
                </a:lnTo>
                <a:lnTo>
                  <a:pt x="26789" y="205382"/>
                </a:lnTo>
                <a:lnTo>
                  <a:pt x="26789" y="223242"/>
                </a:lnTo>
                <a:lnTo>
                  <a:pt x="26789" y="241101"/>
                </a:lnTo>
                <a:lnTo>
                  <a:pt x="26789" y="258961"/>
                </a:lnTo>
                <a:lnTo>
                  <a:pt x="26789" y="276820"/>
                </a:lnTo>
                <a:lnTo>
                  <a:pt x="26789" y="294679"/>
                </a:lnTo>
                <a:lnTo>
                  <a:pt x="26789" y="303609"/>
                </a:lnTo>
                <a:lnTo>
                  <a:pt x="26789" y="321468"/>
                </a:lnTo>
                <a:lnTo>
                  <a:pt x="26789" y="330398"/>
                </a:lnTo>
                <a:lnTo>
                  <a:pt x="26789" y="330398"/>
                </a:lnTo>
                <a:lnTo>
                  <a:pt x="26789" y="339328"/>
                </a:lnTo>
                <a:lnTo>
                  <a:pt x="26789" y="339328"/>
                </a:lnTo>
                <a:lnTo>
                  <a:pt x="26789" y="339328"/>
                </a:lnTo>
                <a:lnTo>
                  <a:pt x="26789" y="339328"/>
                </a:lnTo>
                <a:lnTo>
                  <a:pt x="26789" y="330398"/>
                </a:lnTo>
                <a:lnTo>
                  <a:pt x="26789" y="321468"/>
                </a:lnTo>
                <a:lnTo>
                  <a:pt x="26789" y="321468"/>
                </a:lnTo>
                <a:lnTo>
                  <a:pt x="26789" y="303609"/>
                </a:lnTo>
                <a:lnTo>
                  <a:pt x="26789" y="294679"/>
                </a:lnTo>
                <a:lnTo>
                  <a:pt x="26789" y="276820"/>
                </a:lnTo>
                <a:lnTo>
                  <a:pt x="26789" y="267890"/>
                </a:lnTo>
                <a:lnTo>
                  <a:pt x="26789" y="250031"/>
                </a:lnTo>
                <a:lnTo>
                  <a:pt x="26789" y="241101"/>
                </a:lnTo>
                <a:lnTo>
                  <a:pt x="35719" y="223242"/>
                </a:lnTo>
                <a:lnTo>
                  <a:pt x="35719" y="214312"/>
                </a:lnTo>
                <a:lnTo>
                  <a:pt x="35719" y="196453"/>
                </a:lnTo>
                <a:lnTo>
                  <a:pt x="44648" y="187523"/>
                </a:lnTo>
                <a:lnTo>
                  <a:pt x="53578" y="178593"/>
                </a:lnTo>
                <a:lnTo>
                  <a:pt x="62508" y="169664"/>
                </a:lnTo>
                <a:lnTo>
                  <a:pt x="71437" y="169664"/>
                </a:lnTo>
                <a:lnTo>
                  <a:pt x="80367" y="160734"/>
                </a:lnTo>
                <a:lnTo>
                  <a:pt x="89297" y="160734"/>
                </a:lnTo>
                <a:lnTo>
                  <a:pt x="98226" y="160734"/>
                </a:lnTo>
                <a:lnTo>
                  <a:pt x="107156" y="160734"/>
                </a:lnTo>
                <a:lnTo>
                  <a:pt x="116086" y="169664"/>
                </a:lnTo>
                <a:lnTo>
                  <a:pt x="125015" y="178593"/>
                </a:lnTo>
                <a:lnTo>
                  <a:pt x="133945" y="187523"/>
                </a:lnTo>
                <a:lnTo>
                  <a:pt x="142875" y="187523"/>
                </a:lnTo>
                <a:lnTo>
                  <a:pt x="151804" y="205382"/>
                </a:lnTo>
                <a:lnTo>
                  <a:pt x="151804" y="214312"/>
                </a:lnTo>
                <a:lnTo>
                  <a:pt x="160734" y="232171"/>
                </a:lnTo>
                <a:lnTo>
                  <a:pt x="169664" y="241101"/>
                </a:lnTo>
                <a:lnTo>
                  <a:pt x="178594" y="258961"/>
                </a:lnTo>
                <a:lnTo>
                  <a:pt x="178594" y="267890"/>
                </a:lnTo>
                <a:lnTo>
                  <a:pt x="187523" y="285750"/>
                </a:lnTo>
                <a:lnTo>
                  <a:pt x="187523" y="303609"/>
                </a:lnTo>
                <a:lnTo>
                  <a:pt x="187523" y="321468"/>
                </a:lnTo>
                <a:lnTo>
                  <a:pt x="187523" y="330398"/>
                </a:lnTo>
                <a:lnTo>
                  <a:pt x="196453" y="339328"/>
                </a:lnTo>
                <a:lnTo>
                  <a:pt x="196453" y="357187"/>
                </a:lnTo>
                <a:lnTo>
                  <a:pt x="196453" y="366117"/>
                </a:lnTo>
                <a:lnTo>
                  <a:pt x="196453" y="375046"/>
                </a:lnTo>
                <a:lnTo>
                  <a:pt x="196453" y="375046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" name="Freeform 308"/>
          <p:cNvSpPr/>
          <p:nvPr/>
        </p:nvSpPr>
        <p:spPr>
          <a:xfrm>
            <a:off x="7161609" y="4250531"/>
            <a:ext cx="8931" cy="419696"/>
          </a:xfrm>
          <a:custGeom>
            <a:avLst/>
            <a:gdLst/>
            <a:ahLst/>
            <a:cxnLst/>
            <a:rect l="0" t="0" r="0" b="0"/>
            <a:pathLst>
              <a:path w="8931" h="419696">
                <a:moveTo>
                  <a:pt x="0" y="0"/>
                </a:moveTo>
                <a:lnTo>
                  <a:pt x="0" y="0"/>
                </a:lnTo>
                <a:lnTo>
                  <a:pt x="0" y="17859"/>
                </a:lnTo>
                <a:lnTo>
                  <a:pt x="0" y="26789"/>
                </a:lnTo>
                <a:lnTo>
                  <a:pt x="0" y="35719"/>
                </a:lnTo>
                <a:lnTo>
                  <a:pt x="0" y="53578"/>
                </a:lnTo>
                <a:lnTo>
                  <a:pt x="0" y="71437"/>
                </a:lnTo>
                <a:lnTo>
                  <a:pt x="0" y="89297"/>
                </a:lnTo>
                <a:lnTo>
                  <a:pt x="0" y="116086"/>
                </a:lnTo>
                <a:lnTo>
                  <a:pt x="0" y="133945"/>
                </a:lnTo>
                <a:lnTo>
                  <a:pt x="0" y="160734"/>
                </a:lnTo>
                <a:lnTo>
                  <a:pt x="8930" y="187523"/>
                </a:lnTo>
                <a:lnTo>
                  <a:pt x="8930" y="205383"/>
                </a:lnTo>
                <a:lnTo>
                  <a:pt x="8930" y="232172"/>
                </a:lnTo>
                <a:lnTo>
                  <a:pt x="8930" y="258961"/>
                </a:lnTo>
                <a:lnTo>
                  <a:pt x="8930" y="285750"/>
                </a:lnTo>
                <a:lnTo>
                  <a:pt x="8930" y="303609"/>
                </a:lnTo>
                <a:lnTo>
                  <a:pt x="0" y="330398"/>
                </a:lnTo>
                <a:lnTo>
                  <a:pt x="0" y="348258"/>
                </a:lnTo>
                <a:lnTo>
                  <a:pt x="0" y="366117"/>
                </a:lnTo>
                <a:lnTo>
                  <a:pt x="0" y="383976"/>
                </a:lnTo>
                <a:lnTo>
                  <a:pt x="0" y="401836"/>
                </a:lnTo>
                <a:lnTo>
                  <a:pt x="0" y="419695"/>
                </a:lnTo>
                <a:lnTo>
                  <a:pt x="0" y="419695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" name="Freeform 309"/>
          <p:cNvSpPr/>
          <p:nvPr/>
        </p:nvSpPr>
        <p:spPr>
          <a:xfrm>
            <a:off x="7161609" y="4080867"/>
            <a:ext cx="169665" cy="312540"/>
          </a:xfrm>
          <a:custGeom>
            <a:avLst/>
            <a:gdLst/>
            <a:ahLst/>
            <a:cxnLst/>
            <a:rect l="0" t="0" r="0" b="0"/>
            <a:pathLst>
              <a:path w="169665" h="312540">
                <a:moveTo>
                  <a:pt x="0" y="17859"/>
                </a:moveTo>
                <a:lnTo>
                  <a:pt x="0" y="8929"/>
                </a:lnTo>
                <a:lnTo>
                  <a:pt x="8930" y="8929"/>
                </a:lnTo>
                <a:lnTo>
                  <a:pt x="17860" y="8929"/>
                </a:lnTo>
                <a:lnTo>
                  <a:pt x="26789" y="0"/>
                </a:lnTo>
                <a:lnTo>
                  <a:pt x="35719" y="0"/>
                </a:lnTo>
                <a:lnTo>
                  <a:pt x="44649" y="8929"/>
                </a:lnTo>
                <a:lnTo>
                  <a:pt x="53579" y="8929"/>
                </a:lnTo>
                <a:lnTo>
                  <a:pt x="62508" y="17859"/>
                </a:lnTo>
                <a:lnTo>
                  <a:pt x="71438" y="26789"/>
                </a:lnTo>
                <a:lnTo>
                  <a:pt x="89297" y="35719"/>
                </a:lnTo>
                <a:lnTo>
                  <a:pt x="98227" y="44648"/>
                </a:lnTo>
                <a:lnTo>
                  <a:pt x="107157" y="53578"/>
                </a:lnTo>
                <a:lnTo>
                  <a:pt x="125016" y="62508"/>
                </a:lnTo>
                <a:lnTo>
                  <a:pt x="133946" y="80367"/>
                </a:lnTo>
                <a:lnTo>
                  <a:pt x="142875" y="89297"/>
                </a:lnTo>
                <a:lnTo>
                  <a:pt x="151805" y="107156"/>
                </a:lnTo>
                <a:lnTo>
                  <a:pt x="160735" y="125015"/>
                </a:lnTo>
                <a:lnTo>
                  <a:pt x="160735" y="142875"/>
                </a:lnTo>
                <a:lnTo>
                  <a:pt x="169664" y="151804"/>
                </a:lnTo>
                <a:lnTo>
                  <a:pt x="169664" y="169664"/>
                </a:lnTo>
                <a:lnTo>
                  <a:pt x="160735" y="187523"/>
                </a:lnTo>
                <a:lnTo>
                  <a:pt x="160735" y="196453"/>
                </a:lnTo>
                <a:lnTo>
                  <a:pt x="151805" y="214312"/>
                </a:lnTo>
                <a:lnTo>
                  <a:pt x="142875" y="223242"/>
                </a:lnTo>
                <a:lnTo>
                  <a:pt x="133946" y="232172"/>
                </a:lnTo>
                <a:lnTo>
                  <a:pt x="125016" y="250031"/>
                </a:lnTo>
                <a:lnTo>
                  <a:pt x="116086" y="258961"/>
                </a:lnTo>
                <a:lnTo>
                  <a:pt x="98227" y="267890"/>
                </a:lnTo>
                <a:lnTo>
                  <a:pt x="89297" y="276820"/>
                </a:lnTo>
                <a:lnTo>
                  <a:pt x="71438" y="276820"/>
                </a:lnTo>
                <a:lnTo>
                  <a:pt x="62508" y="285750"/>
                </a:lnTo>
                <a:lnTo>
                  <a:pt x="44649" y="294679"/>
                </a:lnTo>
                <a:lnTo>
                  <a:pt x="35719" y="294679"/>
                </a:lnTo>
                <a:lnTo>
                  <a:pt x="26789" y="303609"/>
                </a:lnTo>
                <a:lnTo>
                  <a:pt x="17860" y="303609"/>
                </a:lnTo>
                <a:lnTo>
                  <a:pt x="8930" y="312539"/>
                </a:lnTo>
                <a:lnTo>
                  <a:pt x="8930" y="312539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1" name="Freeform 310"/>
          <p:cNvSpPr/>
          <p:nvPr/>
        </p:nvSpPr>
        <p:spPr>
          <a:xfrm>
            <a:off x="7313414" y="4313039"/>
            <a:ext cx="223243" cy="178594"/>
          </a:xfrm>
          <a:custGeom>
            <a:avLst/>
            <a:gdLst/>
            <a:ahLst/>
            <a:cxnLst/>
            <a:rect l="0" t="0" r="0" b="0"/>
            <a:pathLst>
              <a:path w="223243" h="178594">
                <a:moveTo>
                  <a:pt x="107156" y="26789"/>
                </a:moveTo>
                <a:lnTo>
                  <a:pt x="107156" y="26789"/>
                </a:lnTo>
                <a:lnTo>
                  <a:pt x="107156" y="17859"/>
                </a:lnTo>
                <a:lnTo>
                  <a:pt x="107156" y="17859"/>
                </a:lnTo>
                <a:lnTo>
                  <a:pt x="107156" y="8929"/>
                </a:lnTo>
                <a:lnTo>
                  <a:pt x="98227" y="0"/>
                </a:lnTo>
                <a:lnTo>
                  <a:pt x="98227" y="0"/>
                </a:lnTo>
                <a:lnTo>
                  <a:pt x="98227" y="0"/>
                </a:lnTo>
                <a:lnTo>
                  <a:pt x="89297" y="0"/>
                </a:lnTo>
                <a:lnTo>
                  <a:pt x="80367" y="0"/>
                </a:lnTo>
                <a:lnTo>
                  <a:pt x="80367" y="0"/>
                </a:lnTo>
                <a:lnTo>
                  <a:pt x="71438" y="0"/>
                </a:lnTo>
                <a:lnTo>
                  <a:pt x="62508" y="8929"/>
                </a:lnTo>
                <a:lnTo>
                  <a:pt x="44649" y="8929"/>
                </a:lnTo>
                <a:lnTo>
                  <a:pt x="35719" y="17859"/>
                </a:lnTo>
                <a:lnTo>
                  <a:pt x="26789" y="26789"/>
                </a:lnTo>
                <a:lnTo>
                  <a:pt x="17859" y="35718"/>
                </a:lnTo>
                <a:lnTo>
                  <a:pt x="8930" y="44648"/>
                </a:lnTo>
                <a:lnTo>
                  <a:pt x="8930" y="53578"/>
                </a:lnTo>
                <a:lnTo>
                  <a:pt x="0" y="62507"/>
                </a:lnTo>
                <a:lnTo>
                  <a:pt x="0" y="71437"/>
                </a:lnTo>
                <a:lnTo>
                  <a:pt x="0" y="80367"/>
                </a:lnTo>
                <a:lnTo>
                  <a:pt x="0" y="89297"/>
                </a:lnTo>
                <a:lnTo>
                  <a:pt x="8930" y="98226"/>
                </a:lnTo>
                <a:lnTo>
                  <a:pt x="17859" y="107156"/>
                </a:lnTo>
                <a:lnTo>
                  <a:pt x="26789" y="116086"/>
                </a:lnTo>
                <a:lnTo>
                  <a:pt x="35719" y="125015"/>
                </a:lnTo>
                <a:lnTo>
                  <a:pt x="44649" y="133945"/>
                </a:lnTo>
                <a:lnTo>
                  <a:pt x="62508" y="133945"/>
                </a:lnTo>
                <a:lnTo>
                  <a:pt x="71438" y="133945"/>
                </a:lnTo>
                <a:lnTo>
                  <a:pt x="89297" y="133945"/>
                </a:lnTo>
                <a:lnTo>
                  <a:pt x="98227" y="133945"/>
                </a:lnTo>
                <a:lnTo>
                  <a:pt x="107156" y="133945"/>
                </a:lnTo>
                <a:lnTo>
                  <a:pt x="116086" y="133945"/>
                </a:lnTo>
                <a:lnTo>
                  <a:pt x="125016" y="125015"/>
                </a:lnTo>
                <a:lnTo>
                  <a:pt x="125016" y="116086"/>
                </a:lnTo>
                <a:lnTo>
                  <a:pt x="133945" y="107156"/>
                </a:lnTo>
                <a:lnTo>
                  <a:pt x="133945" y="98226"/>
                </a:lnTo>
                <a:lnTo>
                  <a:pt x="133945" y="98226"/>
                </a:lnTo>
                <a:lnTo>
                  <a:pt x="133945" y="89297"/>
                </a:lnTo>
                <a:lnTo>
                  <a:pt x="133945" y="80367"/>
                </a:lnTo>
                <a:lnTo>
                  <a:pt x="133945" y="71437"/>
                </a:lnTo>
                <a:lnTo>
                  <a:pt x="133945" y="71437"/>
                </a:lnTo>
                <a:lnTo>
                  <a:pt x="133945" y="62507"/>
                </a:lnTo>
                <a:lnTo>
                  <a:pt x="125016" y="53578"/>
                </a:lnTo>
                <a:lnTo>
                  <a:pt x="125016" y="53578"/>
                </a:lnTo>
                <a:lnTo>
                  <a:pt x="125016" y="53578"/>
                </a:lnTo>
                <a:lnTo>
                  <a:pt x="125016" y="53578"/>
                </a:lnTo>
                <a:lnTo>
                  <a:pt x="125016" y="53578"/>
                </a:lnTo>
                <a:lnTo>
                  <a:pt x="125016" y="53578"/>
                </a:lnTo>
                <a:lnTo>
                  <a:pt x="125016" y="53578"/>
                </a:lnTo>
                <a:lnTo>
                  <a:pt x="125016" y="53578"/>
                </a:lnTo>
                <a:lnTo>
                  <a:pt x="133945" y="62507"/>
                </a:lnTo>
                <a:lnTo>
                  <a:pt x="133945" y="71437"/>
                </a:lnTo>
                <a:lnTo>
                  <a:pt x="142875" y="71437"/>
                </a:lnTo>
                <a:lnTo>
                  <a:pt x="142875" y="80367"/>
                </a:lnTo>
                <a:lnTo>
                  <a:pt x="151805" y="89297"/>
                </a:lnTo>
                <a:lnTo>
                  <a:pt x="160734" y="98226"/>
                </a:lnTo>
                <a:lnTo>
                  <a:pt x="169664" y="107156"/>
                </a:lnTo>
                <a:lnTo>
                  <a:pt x="178594" y="125015"/>
                </a:lnTo>
                <a:lnTo>
                  <a:pt x="187524" y="133945"/>
                </a:lnTo>
                <a:lnTo>
                  <a:pt x="196453" y="142875"/>
                </a:lnTo>
                <a:lnTo>
                  <a:pt x="205383" y="151804"/>
                </a:lnTo>
                <a:lnTo>
                  <a:pt x="214313" y="160734"/>
                </a:lnTo>
                <a:lnTo>
                  <a:pt x="223242" y="178593"/>
                </a:lnTo>
                <a:lnTo>
                  <a:pt x="223242" y="178593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2" name="Freeform 311"/>
          <p:cNvSpPr/>
          <p:nvPr/>
        </p:nvSpPr>
        <p:spPr>
          <a:xfrm>
            <a:off x="7581305" y="4214812"/>
            <a:ext cx="53579" cy="196454"/>
          </a:xfrm>
          <a:custGeom>
            <a:avLst/>
            <a:gdLst/>
            <a:ahLst/>
            <a:cxnLst/>
            <a:rect l="0" t="0" r="0" b="0"/>
            <a:pathLst>
              <a:path w="53579" h="196454">
                <a:moveTo>
                  <a:pt x="0" y="0"/>
                </a:moveTo>
                <a:lnTo>
                  <a:pt x="0" y="8930"/>
                </a:lnTo>
                <a:lnTo>
                  <a:pt x="0" y="8930"/>
                </a:lnTo>
                <a:lnTo>
                  <a:pt x="8929" y="17859"/>
                </a:lnTo>
                <a:lnTo>
                  <a:pt x="8929" y="26789"/>
                </a:lnTo>
                <a:lnTo>
                  <a:pt x="17859" y="35719"/>
                </a:lnTo>
                <a:lnTo>
                  <a:pt x="17859" y="44649"/>
                </a:lnTo>
                <a:lnTo>
                  <a:pt x="26789" y="62508"/>
                </a:lnTo>
                <a:lnTo>
                  <a:pt x="26789" y="71438"/>
                </a:lnTo>
                <a:lnTo>
                  <a:pt x="35718" y="89297"/>
                </a:lnTo>
                <a:lnTo>
                  <a:pt x="35718" y="107156"/>
                </a:lnTo>
                <a:lnTo>
                  <a:pt x="35718" y="125016"/>
                </a:lnTo>
                <a:lnTo>
                  <a:pt x="44648" y="133945"/>
                </a:lnTo>
                <a:lnTo>
                  <a:pt x="44648" y="151805"/>
                </a:lnTo>
                <a:lnTo>
                  <a:pt x="44648" y="169664"/>
                </a:lnTo>
                <a:lnTo>
                  <a:pt x="44648" y="178594"/>
                </a:lnTo>
                <a:lnTo>
                  <a:pt x="53578" y="196453"/>
                </a:lnTo>
                <a:lnTo>
                  <a:pt x="53578" y="196453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3" name="Freeform 312"/>
          <p:cNvSpPr/>
          <p:nvPr/>
        </p:nvSpPr>
        <p:spPr>
          <a:xfrm>
            <a:off x="7563445" y="4018359"/>
            <a:ext cx="8931" cy="26790"/>
          </a:xfrm>
          <a:custGeom>
            <a:avLst/>
            <a:gdLst/>
            <a:ahLst/>
            <a:cxnLst/>
            <a:rect l="0" t="0" r="0" b="0"/>
            <a:pathLst>
              <a:path w="8931" h="26790">
                <a:moveTo>
                  <a:pt x="8930" y="26789"/>
                </a:moveTo>
                <a:lnTo>
                  <a:pt x="0" y="17859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Freeform 313"/>
          <p:cNvSpPr/>
          <p:nvPr/>
        </p:nvSpPr>
        <p:spPr>
          <a:xfrm>
            <a:off x="7688461" y="4188023"/>
            <a:ext cx="151806" cy="205384"/>
          </a:xfrm>
          <a:custGeom>
            <a:avLst/>
            <a:gdLst/>
            <a:ahLst/>
            <a:cxnLst/>
            <a:rect l="0" t="0" r="0" b="0"/>
            <a:pathLst>
              <a:path w="151806" h="205384">
                <a:moveTo>
                  <a:pt x="0" y="0"/>
                </a:moveTo>
                <a:lnTo>
                  <a:pt x="0" y="8930"/>
                </a:lnTo>
                <a:lnTo>
                  <a:pt x="0" y="17859"/>
                </a:lnTo>
                <a:lnTo>
                  <a:pt x="0" y="26789"/>
                </a:lnTo>
                <a:lnTo>
                  <a:pt x="0" y="44648"/>
                </a:lnTo>
                <a:lnTo>
                  <a:pt x="8930" y="53578"/>
                </a:lnTo>
                <a:lnTo>
                  <a:pt x="8930" y="71438"/>
                </a:lnTo>
                <a:lnTo>
                  <a:pt x="8930" y="80367"/>
                </a:lnTo>
                <a:lnTo>
                  <a:pt x="8930" y="98227"/>
                </a:lnTo>
                <a:lnTo>
                  <a:pt x="8930" y="116086"/>
                </a:lnTo>
                <a:lnTo>
                  <a:pt x="17859" y="125016"/>
                </a:lnTo>
                <a:lnTo>
                  <a:pt x="17859" y="142875"/>
                </a:lnTo>
                <a:lnTo>
                  <a:pt x="26789" y="151805"/>
                </a:lnTo>
                <a:lnTo>
                  <a:pt x="26789" y="169664"/>
                </a:lnTo>
                <a:lnTo>
                  <a:pt x="26789" y="178594"/>
                </a:lnTo>
                <a:lnTo>
                  <a:pt x="26789" y="187523"/>
                </a:lnTo>
                <a:lnTo>
                  <a:pt x="35719" y="196453"/>
                </a:lnTo>
                <a:lnTo>
                  <a:pt x="35719" y="205383"/>
                </a:lnTo>
                <a:lnTo>
                  <a:pt x="35719" y="205383"/>
                </a:lnTo>
                <a:lnTo>
                  <a:pt x="35719" y="205383"/>
                </a:lnTo>
                <a:lnTo>
                  <a:pt x="26789" y="205383"/>
                </a:lnTo>
                <a:lnTo>
                  <a:pt x="26789" y="205383"/>
                </a:lnTo>
                <a:lnTo>
                  <a:pt x="26789" y="205383"/>
                </a:lnTo>
                <a:lnTo>
                  <a:pt x="26789" y="205383"/>
                </a:lnTo>
                <a:lnTo>
                  <a:pt x="17859" y="196453"/>
                </a:lnTo>
                <a:lnTo>
                  <a:pt x="17859" y="187523"/>
                </a:lnTo>
                <a:lnTo>
                  <a:pt x="17859" y="178594"/>
                </a:lnTo>
                <a:lnTo>
                  <a:pt x="8930" y="160734"/>
                </a:lnTo>
                <a:lnTo>
                  <a:pt x="8930" y="151805"/>
                </a:lnTo>
                <a:lnTo>
                  <a:pt x="8930" y="142875"/>
                </a:lnTo>
                <a:lnTo>
                  <a:pt x="0" y="125016"/>
                </a:lnTo>
                <a:lnTo>
                  <a:pt x="0" y="107156"/>
                </a:lnTo>
                <a:lnTo>
                  <a:pt x="0" y="98227"/>
                </a:lnTo>
                <a:lnTo>
                  <a:pt x="8930" y="80367"/>
                </a:lnTo>
                <a:lnTo>
                  <a:pt x="8930" y="71438"/>
                </a:lnTo>
                <a:lnTo>
                  <a:pt x="8930" y="53578"/>
                </a:lnTo>
                <a:lnTo>
                  <a:pt x="17859" y="44648"/>
                </a:lnTo>
                <a:lnTo>
                  <a:pt x="26789" y="26789"/>
                </a:lnTo>
                <a:lnTo>
                  <a:pt x="35719" y="26789"/>
                </a:lnTo>
                <a:lnTo>
                  <a:pt x="35719" y="17859"/>
                </a:lnTo>
                <a:lnTo>
                  <a:pt x="44648" y="8930"/>
                </a:lnTo>
                <a:lnTo>
                  <a:pt x="53578" y="8930"/>
                </a:lnTo>
                <a:lnTo>
                  <a:pt x="71437" y="0"/>
                </a:lnTo>
                <a:lnTo>
                  <a:pt x="80367" y="0"/>
                </a:lnTo>
                <a:lnTo>
                  <a:pt x="89297" y="0"/>
                </a:lnTo>
                <a:lnTo>
                  <a:pt x="98227" y="0"/>
                </a:lnTo>
                <a:lnTo>
                  <a:pt x="107156" y="8930"/>
                </a:lnTo>
                <a:lnTo>
                  <a:pt x="125016" y="8930"/>
                </a:lnTo>
                <a:lnTo>
                  <a:pt x="133945" y="17859"/>
                </a:lnTo>
                <a:lnTo>
                  <a:pt x="151805" y="17859"/>
                </a:lnTo>
                <a:lnTo>
                  <a:pt x="151805" y="17859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5" name="Freeform 314"/>
          <p:cNvSpPr/>
          <p:nvPr/>
        </p:nvSpPr>
        <p:spPr>
          <a:xfrm>
            <a:off x="8009930" y="4161234"/>
            <a:ext cx="339328" cy="232173"/>
          </a:xfrm>
          <a:custGeom>
            <a:avLst/>
            <a:gdLst/>
            <a:ahLst/>
            <a:cxnLst/>
            <a:rect l="0" t="0" r="0" b="0"/>
            <a:pathLst>
              <a:path w="339328" h="232173">
                <a:moveTo>
                  <a:pt x="26789" y="0"/>
                </a:moveTo>
                <a:lnTo>
                  <a:pt x="17859" y="0"/>
                </a:lnTo>
                <a:lnTo>
                  <a:pt x="17859" y="8930"/>
                </a:lnTo>
                <a:lnTo>
                  <a:pt x="17859" y="8930"/>
                </a:lnTo>
                <a:lnTo>
                  <a:pt x="17859" y="8930"/>
                </a:lnTo>
                <a:lnTo>
                  <a:pt x="8929" y="17859"/>
                </a:lnTo>
                <a:lnTo>
                  <a:pt x="8929" y="26789"/>
                </a:lnTo>
                <a:lnTo>
                  <a:pt x="8929" y="35719"/>
                </a:lnTo>
                <a:lnTo>
                  <a:pt x="0" y="44648"/>
                </a:lnTo>
                <a:lnTo>
                  <a:pt x="0" y="53578"/>
                </a:lnTo>
                <a:lnTo>
                  <a:pt x="0" y="71437"/>
                </a:lnTo>
                <a:lnTo>
                  <a:pt x="0" y="80367"/>
                </a:lnTo>
                <a:lnTo>
                  <a:pt x="0" y="98227"/>
                </a:lnTo>
                <a:lnTo>
                  <a:pt x="0" y="107156"/>
                </a:lnTo>
                <a:lnTo>
                  <a:pt x="0" y="125016"/>
                </a:lnTo>
                <a:lnTo>
                  <a:pt x="0" y="133945"/>
                </a:lnTo>
                <a:lnTo>
                  <a:pt x="8929" y="151805"/>
                </a:lnTo>
                <a:lnTo>
                  <a:pt x="8929" y="160734"/>
                </a:lnTo>
                <a:lnTo>
                  <a:pt x="17859" y="178594"/>
                </a:lnTo>
                <a:lnTo>
                  <a:pt x="26789" y="187523"/>
                </a:lnTo>
                <a:lnTo>
                  <a:pt x="35718" y="196453"/>
                </a:lnTo>
                <a:lnTo>
                  <a:pt x="44648" y="205383"/>
                </a:lnTo>
                <a:lnTo>
                  <a:pt x="53578" y="214312"/>
                </a:lnTo>
                <a:lnTo>
                  <a:pt x="62508" y="223242"/>
                </a:lnTo>
                <a:lnTo>
                  <a:pt x="71437" y="232172"/>
                </a:lnTo>
                <a:lnTo>
                  <a:pt x="89297" y="232172"/>
                </a:lnTo>
                <a:lnTo>
                  <a:pt x="98226" y="232172"/>
                </a:lnTo>
                <a:lnTo>
                  <a:pt x="107156" y="232172"/>
                </a:lnTo>
                <a:lnTo>
                  <a:pt x="116086" y="232172"/>
                </a:lnTo>
                <a:lnTo>
                  <a:pt x="125015" y="223242"/>
                </a:lnTo>
                <a:lnTo>
                  <a:pt x="133945" y="223242"/>
                </a:lnTo>
                <a:lnTo>
                  <a:pt x="142875" y="214312"/>
                </a:lnTo>
                <a:lnTo>
                  <a:pt x="151804" y="205383"/>
                </a:lnTo>
                <a:lnTo>
                  <a:pt x="151804" y="196453"/>
                </a:lnTo>
                <a:lnTo>
                  <a:pt x="160734" y="178594"/>
                </a:lnTo>
                <a:lnTo>
                  <a:pt x="160734" y="169664"/>
                </a:lnTo>
                <a:lnTo>
                  <a:pt x="160734" y="160734"/>
                </a:lnTo>
                <a:lnTo>
                  <a:pt x="160734" y="151805"/>
                </a:lnTo>
                <a:lnTo>
                  <a:pt x="160734" y="142875"/>
                </a:lnTo>
                <a:lnTo>
                  <a:pt x="160734" y="133945"/>
                </a:lnTo>
                <a:lnTo>
                  <a:pt x="160734" y="125016"/>
                </a:lnTo>
                <a:lnTo>
                  <a:pt x="160734" y="116086"/>
                </a:lnTo>
                <a:lnTo>
                  <a:pt x="151804" y="107156"/>
                </a:lnTo>
                <a:lnTo>
                  <a:pt x="151804" y="107156"/>
                </a:lnTo>
                <a:lnTo>
                  <a:pt x="151804" y="107156"/>
                </a:lnTo>
                <a:lnTo>
                  <a:pt x="151804" y="107156"/>
                </a:lnTo>
                <a:lnTo>
                  <a:pt x="151804" y="107156"/>
                </a:lnTo>
                <a:lnTo>
                  <a:pt x="142875" y="116086"/>
                </a:lnTo>
                <a:lnTo>
                  <a:pt x="142875" y="125016"/>
                </a:lnTo>
                <a:lnTo>
                  <a:pt x="142875" y="125016"/>
                </a:lnTo>
                <a:lnTo>
                  <a:pt x="151804" y="133945"/>
                </a:lnTo>
                <a:lnTo>
                  <a:pt x="151804" y="142875"/>
                </a:lnTo>
                <a:lnTo>
                  <a:pt x="160734" y="151805"/>
                </a:lnTo>
                <a:lnTo>
                  <a:pt x="160734" y="169664"/>
                </a:lnTo>
                <a:lnTo>
                  <a:pt x="169664" y="178594"/>
                </a:lnTo>
                <a:lnTo>
                  <a:pt x="187522" y="187523"/>
                </a:lnTo>
                <a:lnTo>
                  <a:pt x="196452" y="196453"/>
                </a:lnTo>
                <a:lnTo>
                  <a:pt x="205382" y="205383"/>
                </a:lnTo>
                <a:lnTo>
                  <a:pt x="223241" y="214312"/>
                </a:lnTo>
                <a:lnTo>
                  <a:pt x="232171" y="223242"/>
                </a:lnTo>
                <a:lnTo>
                  <a:pt x="241100" y="232172"/>
                </a:lnTo>
                <a:lnTo>
                  <a:pt x="258960" y="232172"/>
                </a:lnTo>
                <a:lnTo>
                  <a:pt x="267890" y="232172"/>
                </a:lnTo>
                <a:lnTo>
                  <a:pt x="276819" y="232172"/>
                </a:lnTo>
                <a:lnTo>
                  <a:pt x="285749" y="232172"/>
                </a:lnTo>
                <a:lnTo>
                  <a:pt x="303608" y="232172"/>
                </a:lnTo>
                <a:lnTo>
                  <a:pt x="312538" y="223242"/>
                </a:lnTo>
                <a:lnTo>
                  <a:pt x="312538" y="214312"/>
                </a:lnTo>
                <a:lnTo>
                  <a:pt x="321468" y="205383"/>
                </a:lnTo>
                <a:lnTo>
                  <a:pt x="330397" y="196453"/>
                </a:lnTo>
                <a:lnTo>
                  <a:pt x="330397" y="178594"/>
                </a:lnTo>
                <a:lnTo>
                  <a:pt x="339327" y="160734"/>
                </a:lnTo>
                <a:lnTo>
                  <a:pt x="339327" y="151805"/>
                </a:lnTo>
                <a:lnTo>
                  <a:pt x="339327" y="133945"/>
                </a:lnTo>
                <a:lnTo>
                  <a:pt x="339327" y="116086"/>
                </a:lnTo>
                <a:lnTo>
                  <a:pt x="330397" y="107156"/>
                </a:lnTo>
                <a:lnTo>
                  <a:pt x="330397" y="89297"/>
                </a:lnTo>
                <a:lnTo>
                  <a:pt x="330397" y="71437"/>
                </a:lnTo>
                <a:lnTo>
                  <a:pt x="321468" y="62508"/>
                </a:lnTo>
                <a:lnTo>
                  <a:pt x="321468" y="44648"/>
                </a:lnTo>
                <a:lnTo>
                  <a:pt x="312538" y="35719"/>
                </a:lnTo>
                <a:lnTo>
                  <a:pt x="312538" y="26789"/>
                </a:lnTo>
                <a:lnTo>
                  <a:pt x="303608" y="8930"/>
                </a:lnTo>
                <a:lnTo>
                  <a:pt x="303608" y="893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6" name="Freeform 315"/>
          <p:cNvSpPr/>
          <p:nvPr/>
        </p:nvSpPr>
        <p:spPr>
          <a:xfrm>
            <a:off x="8420695" y="4009429"/>
            <a:ext cx="196454" cy="366118"/>
          </a:xfrm>
          <a:custGeom>
            <a:avLst/>
            <a:gdLst/>
            <a:ahLst/>
            <a:cxnLst/>
            <a:rect l="0" t="0" r="0" b="0"/>
            <a:pathLst>
              <a:path w="196454" h="366118">
                <a:moveTo>
                  <a:pt x="8929" y="0"/>
                </a:moveTo>
                <a:lnTo>
                  <a:pt x="8929" y="8930"/>
                </a:lnTo>
                <a:lnTo>
                  <a:pt x="8929" y="17860"/>
                </a:lnTo>
                <a:lnTo>
                  <a:pt x="8929" y="26789"/>
                </a:lnTo>
                <a:lnTo>
                  <a:pt x="8929" y="35719"/>
                </a:lnTo>
                <a:lnTo>
                  <a:pt x="8929" y="53578"/>
                </a:lnTo>
                <a:lnTo>
                  <a:pt x="17859" y="62508"/>
                </a:lnTo>
                <a:lnTo>
                  <a:pt x="17859" y="80367"/>
                </a:lnTo>
                <a:lnTo>
                  <a:pt x="17859" y="98227"/>
                </a:lnTo>
                <a:lnTo>
                  <a:pt x="17859" y="116086"/>
                </a:lnTo>
                <a:lnTo>
                  <a:pt x="17859" y="133946"/>
                </a:lnTo>
                <a:lnTo>
                  <a:pt x="26789" y="151805"/>
                </a:lnTo>
                <a:lnTo>
                  <a:pt x="26789" y="169664"/>
                </a:lnTo>
                <a:lnTo>
                  <a:pt x="26789" y="187524"/>
                </a:lnTo>
                <a:lnTo>
                  <a:pt x="17859" y="205383"/>
                </a:lnTo>
                <a:lnTo>
                  <a:pt x="17859" y="223242"/>
                </a:lnTo>
                <a:lnTo>
                  <a:pt x="17859" y="241102"/>
                </a:lnTo>
                <a:lnTo>
                  <a:pt x="17859" y="258961"/>
                </a:lnTo>
                <a:lnTo>
                  <a:pt x="17859" y="267891"/>
                </a:lnTo>
                <a:lnTo>
                  <a:pt x="8929" y="276821"/>
                </a:lnTo>
                <a:lnTo>
                  <a:pt x="8929" y="285750"/>
                </a:lnTo>
                <a:lnTo>
                  <a:pt x="8929" y="294680"/>
                </a:lnTo>
                <a:lnTo>
                  <a:pt x="8929" y="303610"/>
                </a:lnTo>
                <a:lnTo>
                  <a:pt x="0" y="303610"/>
                </a:lnTo>
                <a:lnTo>
                  <a:pt x="0" y="312539"/>
                </a:lnTo>
                <a:lnTo>
                  <a:pt x="0" y="312539"/>
                </a:lnTo>
                <a:lnTo>
                  <a:pt x="0" y="303610"/>
                </a:lnTo>
                <a:lnTo>
                  <a:pt x="0" y="303610"/>
                </a:lnTo>
                <a:lnTo>
                  <a:pt x="0" y="303610"/>
                </a:lnTo>
                <a:lnTo>
                  <a:pt x="0" y="294680"/>
                </a:lnTo>
                <a:lnTo>
                  <a:pt x="0" y="285750"/>
                </a:lnTo>
                <a:lnTo>
                  <a:pt x="8929" y="276821"/>
                </a:lnTo>
                <a:lnTo>
                  <a:pt x="8929" y="258961"/>
                </a:lnTo>
                <a:lnTo>
                  <a:pt x="8929" y="250032"/>
                </a:lnTo>
                <a:lnTo>
                  <a:pt x="17859" y="232172"/>
                </a:lnTo>
                <a:lnTo>
                  <a:pt x="17859" y="223242"/>
                </a:lnTo>
                <a:lnTo>
                  <a:pt x="26789" y="214313"/>
                </a:lnTo>
                <a:lnTo>
                  <a:pt x="26789" y="205383"/>
                </a:lnTo>
                <a:lnTo>
                  <a:pt x="35718" y="196453"/>
                </a:lnTo>
                <a:lnTo>
                  <a:pt x="44648" y="187524"/>
                </a:lnTo>
                <a:lnTo>
                  <a:pt x="53578" y="178594"/>
                </a:lnTo>
                <a:lnTo>
                  <a:pt x="71437" y="178594"/>
                </a:lnTo>
                <a:lnTo>
                  <a:pt x="80367" y="169664"/>
                </a:lnTo>
                <a:lnTo>
                  <a:pt x="89296" y="169664"/>
                </a:lnTo>
                <a:lnTo>
                  <a:pt x="98226" y="169664"/>
                </a:lnTo>
                <a:lnTo>
                  <a:pt x="116085" y="169664"/>
                </a:lnTo>
                <a:lnTo>
                  <a:pt x="125015" y="169664"/>
                </a:lnTo>
                <a:lnTo>
                  <a:pt x="133945" y="178594"/>
                </a:lnTo>
                <a:lnTo>
                  <a:pt x="142875" y="178594"/>
                </a:lnTo>
                <a:lnTo>
                  <a:pt x="151804" y="187524"/>
                </a:lnTo>
                <a:lnTo>
                  <a:pt x="160734" y="196453"/>
                </a:lnTo>
                <a:lnTo>
                  <a:pt x="169664" y="205383"/>
                </a:lnTo>
                <a:lnTo>
                  <a:pt x="178593" y="214313"/>
                </a:lnTo>
                <a:lnTo>
                  <a:pt x="187523" y="223242"/>
                </a:lnTo>
                <a:lnTo>
                  <a:pt x="187523" y="232172"/>
                </a:lnTo>
                <a:lnTo>
                  <a:pt x="187523" y="241102"/>
                </a:lnTo>
                <a:lnTo>
                  <a:pt x="196453" y="250032"/>
                </a:lnTo>
                <a:lnTo>
                  <a:pt x="196453" y="258961"/>
                </a:lnTo>
                <a:lnTo>
                  <a:pt x="196453" y="267891"/>
                </a:lnTo>
                <a:lnTo>
                  <a:pt x="196453" y="285750"/>
                </a:lnTo>
                <a:lnTo>
                  <a:pt x="187523" y="294680"/>
                </a:lnTo>
                <a:lnTo>
                  <a:pt x="187523" y="303610"/>
                </a:lnTo>
                <a:lnTo>
                  <a:pt x="187523" y="312539"/>
                </a:lnTo>
                <a:lnTo>
                  <a:pt x="187523" y="321469"/>
                </a:lnTo>
                <a:lnTo>
                  <a:pt x="187523" y="330399"/>
                </a:lnTo>
                <a:lnTo>
                  <a:pt x="187523" y="339328"/>
                </a:lnTo>
                <a:lnTo>
                  <a:pt x="187523" y="348258"/>
                </a:lnTo>
                <a:lnTo>
                  <a:pt x="187523" y="357188"/>
                </a:lnTo>
                <a:lnTo>
                  <a:pt x="196453" y="366117"/>
                </a:lnTo>
                <a:lnTo>
                  <a:pt x="196453" y="366117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" name="Freeform 316"/>
          <p:cNvSpPr/>
          <p:nvPr/>
        </p:nvSpPr>
        <p:spPr>
          <a:xfrm>
            <a:off x="8670726" y="4232671"/>
            <a:ext cx="71438" cy="133947"/>
          </a:xfrm>
          <a:custGeom>
            <a:avLst/>
            <a:gdLst/>
            <a:ahLst/>
            <a:cxnLst/>
            <a:rect l="0" t="0" r="0" b="0"/>
            <a:pathLst>
              <a:path w="71438" h="133947">
                <a:moveTo>
                  <a:pt x="71437" y="8930"/>
                </a:moveTo>
                <a:lnTo>
                  <a:pt x="71437" y="0"/>
                </a:lnTo>
                <a:lnTo>
                  <a:pt x="62508" y="0"/>
                </a:lnTo>
                <a:lnTo>
                  <a:pt x="62508" y="0"/>
                </a:lnTo>
                <a:lnTo>
                  <a:pt x="53578" y="0"/>
                </a:lnTo>
                <a:lnTo>
                  <a:pt x="44648" y="0"/>
                </a:lnTo>
                <a:lnTo>
                  <a:pt x="44648" y="0"/>
                </a:lnTo>
                <a:lnTo>
                  <a:pt x="35719" y="0"/>
                </a:lnTo>
                <a:lnTo>
                  <a:pt x="26789" y="8930"/>
                </a:lnTo>
                <a:lnTo>
                  <a:pt x="26789" y="8930"/>
                </a:lnTo>
                <a:lnTo>
                  <a:pt x="17859" y="17860"/>
                </a:lnTo>
                <a:lnTo>
                  <a:pt x="17859" y="26790"/>
                </a:lnTo>
                <a:lnTo>
                  <a:pt x="8929" y="35719"/>
                </a:lnTo>
                <a:lnTo>
                  <a:pt x="8929" y="44649"/>
                </a:lnTo>
                <a:lnTo>
                  <a:pt x="0" y="44649"/>
                </a:lnTo>
                <a:lnTo>
                  <a:pt x="0" y="53579"/>
                </a:lnTo>
                <a:lnTo>
                  <a:pt x="0" y="71438"/>
                </a:lnTo>
                <a:lnTo>
                  <a:pt x="0" y="80368"/>
                </a:lnTo>
                <a:lnTo>
                  <a:pt x="0" y="80368"/>
                </a:lnTo>
                <a:lnTo>
                  <a:pt x="8929" y="89297"/>
                </a:lnTo>
                <a:lnTo>
                  <a:pt x="17859" y="98227"/>
                </a:lnTo>
                <a:lnTo>
                  <a:pt x="17859" y="107157"/>
                </a:lnTo>
                <a:lnTo>
                  <a:pt x="26789" y="116086"/>
                </a:lnTo>
                <a:lnTo>
                  <a:pt x="44648" y="125016"/>
                </a:lnTo>
                <a:lnTo>
                  <a:pt x="53578" y="125016"/>
                </a:lnTo>
                <a:lnTo>
                  <a:pt x="71437" y="133946"/>
                </a:lnTo>
                <a:lnTo>
                  <a:pt x="71437" y="133946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8" name="Freeform 317"/>
          <p:cNvSpPr/>
          <p:nvPr/>
        </p:nvSpPr>
        <p:spPr>
          <a:xfrm>
            <a:off x="8670726" y="4223742"/>
            <a:ext cx="125016" cy="17860"/>
          </a:xfrm>
          <a:custGeom>
            <a:avLst/>
            <a:gdLst/>
            <a:ahLst/>
            <a:cxnLst/>
            <a:rect l="0" t="0" r="0" b="0"/>
            <a:pathLst>
              <a:path w="125016" h="17860">
                <a:moveTo>
                  <a:pt x="125015" y="17859"/>
                </a:moveTo>
                <a:lnTo>
                  <a:pt x="125015" y="8929"/>
                </a:lnTo>
                <a:lnTo>
                  <a:pt x="116086" y="8929"/>
                </a:lnTo>
                <a:lnTo>
                  <a:pt x="116086" y="0"/>
                </a:lnTo>
                <a:lnTo>
                  <a:pt x="107156" y="0"/>
                </a:lnTo>
                <a:lnTo>
                  <a:pt x="107156" y="0"/>
                </a:lnTo>
                <a:lnTo>
                  <a:pt x="98226" y="0"/>
                </a:lnTo>
                <a:lnTo>
                  <a:pt x="98226" y="0"/>
                </a:lnTo>
                <a:lnTo>
                  <a:pt x="89297" y="0"/>
                </a:lnTo>
                <a:lnTo>
                  <a:pt x="89297" y="0"/>
                </a:lnTo>
                <a:lnTo>
                  <a:pt x="80367" y="0"/>
                </a:lnTo>
                <a:lnTo>
                  <a:pt x="71437" y="0"/>
                </a:lnTo>
                <a:lnTo>
                  <a:pt x="62508" y="0"/>
                </a:lnTo>
                <a:lnTo>
                  <a:pt x="53578" y="0"/>
                </a:lnTo>
                <a:lnTo>
                  <a:pt x="44648" y="0"/>
                </a:lnTo>
                <a:lnTo>
                  <a:pt x="35719" y="8929"/>
                </a:lnTo>
                <a:lnTo>
                  <a:pt x="26789" y="8929"/>
                </a:lnTo>
                <a:lnTo>
                  <a:pt x="17859" y="8929"/>
                </a:lnTo>
                <a:lnTo>
                  <a:pt x="8929" y="8929"/>
                </a:lnTo>
                <a:lnTo>
                  <a:pt x="0" y="8929"/>
                </a:lnTo>
                <a:lnTo>
                  <a:pt x="0" y="8929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Freeform 318"/>
          <p:cNvSpPr/>
          <p:nvPr/>
        </p:nvSpPr>
        <p:spPr>
          <a:xfrm>
            <a:off x="8804671" y="4152304"/>
            <a:ext cx="223243" cy="285751"/>
          </a:xfrm>
          <a:custGeom>
            <a:avLst/>
            <a:gdLst/>
            <a:ahLst/>
            <a:cxnLst/>
            <a:rect l="0" t="0" r="0" b="0"/>
            <a:pathLst>
              <a:path w="223243" h="28575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17859" y="0"/>
                </a:lnTo>
                <a:lnTo>
                  <a:pt x="17859" y="8930"/>
                </a:lnTo>
                <a:lnTo>
                  <a:pt x="26789" y="17860"/>
                </a:lnTo>
                <a:lnTo>
                  <a:pt x="35719" y="26789"/>
                </a:lnTo>
                <a:lnTo>
                  <a:pt x="44649" y="44649"/>
                </a:lnTo>
                <a:lnTo>
                  <a:pt x="53578" y="53578"/>
                </a:lnTo>
                <a:lnTo>
                  <a:pt x="53578" y="71438"/>
                </a:lnTo>
                <a:lnTo>
                  <a:pt x="62508" y="89297"/>
                </a:lnTo>
                <a:lnTo>
                  <a:pt x="62508" y="107157"/>
                </a:lnTo>
                <a:lnTo>
                  <a:pt x="62508" y="116086"/>
                </a:lnTo>
                <a:lnTo>
                  <a:pt x="62508" y="133946"/>
                </a:lnTo>
                <a:lnTo>
                  <a:pt x="62508" y="151805"/>
                </a:lnTo>
                <a:lnTo>
                  <a:pt x="62508" y="169664"/>
                </a:lnTo>
                <a:lnTo>
                  <a:pt x="62508" y="178594"/>
                </a:lnTo>
                <a:lnTo>
                  <a:pt x="62508" y="196453"/>
                </a:lnTo>
                <a:lnTo>
                  <a:pt x="53578" y="205383"/>
                </a:lnTo>
                <a:lnTo>
                  <a:pt x="53578" y="214313"/>
                </a:lnTo>
                <a:lnTo>
                  <a:pt x="44649" y="214313"/>
                </a:lnTo>
                <a:lnTo>
                  <a:pt x="44649" y="223242"/>
                </a:lnTo>
                <a:lnTo>
                  <a:pt x="35719" y="223242"/>
                </a:lnTo>
                <a:lnTo>
                  <a:pt x="35719" y="232172"/>
                </a:lnTo>
                <a:lnTo>
                  <a:pt x="35719" y="232172"/>
                </a:lnTo>
                <a:lnTo>
                  <a:pt x="26789" y="232172"/>
                </a:lnTo>
                <a:lnTo>
                  <a:pt x="26789" y="223242"/>
                </a:lnTo>
                <a:lnTo>
                  <a:pt x="26789" y="223242"/>
                </a:lnTo>
                <a:lnTo>
                  <a:pt x="26789" y="214313"/>
                </a:lnTo>
                <a:lnTo>
                  <a:pt x="26789" y="205383"/>
                </a:lnTo>
                <a:lnTo>
                  <a:pt x="35719" y="196453"/>
                </a:lnTo>
                <a:lnTo>
                  <a:pt x="35719" y="187524"/>
                </a:lnTo>
                <a:lnTo>
                  <a:pt x="35719" y="169664"/>
                </a:lnTo>
                <a:lnTo>
                  <a:pt x="44649" y="160735"/>
                </a:lnTo>
                <a:lnTo>
                  <a:pt x="44649" y="151805"/>
                </a:lnTo>
                <a:lnTo>
                  <a:pt x="53578" y="133946"/>
                </a:lnTo>
                <a:lnTo>
                  <a:pt x="53578" y="125016"/>
                </a:lnTo>
                <a:lnTo>
                  <a:pt x="62508" y="107157"/>
                </a:lnTo>
                <a:lnTo>
                  <a:pt x="71438" y="89297"/>
                </a:lnTo>
                <a:lnTo>
                  <a:pt x="80367" y="80367"/>
                </a:lnTo>
                <a:lnTo>
                  <a:pt x="89297" y="71438"/>
                </a:lnTo>
                <a:lnTo>
                  <a:pt x="98227" y="53578"/>
                </a:lnTo>
                <a:lnTo>
                  <a:pt x="107156" y="44649"/>
                </a:lnTo>
                <a:lnTo>
                  <a:pt x="116086" y="35719"/>
                </a:lnTo>
                <a:lnTo>
                  <a:pt x="125016" y="26789"/>
                </a:lnTo>
                <a:lnTo>
                  <a:pt x="125016" y="26789"/>
                </a:lnTo>
                <a:lnTo>
                  <a:pt x="133945" y="17860"/>
                </a:lnTo>
                <a:lnTo>
                  <a:pt x="142875" y="17860"/>
                </a:lnTo>
                <a:lnTo>
                  <a:pt x="151805" y="17860"/>
                </a:lnTo>
                <a:lnTo>
                  <a:pt x="160734" y="17860"/>
                </a:lnTo>
                <a:lnTo>
                  <a:pt x="169664" y="17860"/>
                </a:lnTo>
                <a:lnTo>
                  <a:pt x="178594" y="26789"/>
                </a:lnTo>
                <a:lnTo>
                  <a:pt x="178594" y="35719"/>
                </a:lnTo>
                <a:lnTo>
                  <a:pt x="187524" y="44649"/>
                </a:lnTo>
                <a:lnTo>
                  <a:pt x="196453" y="53578"/>
                </a:lnTo>
                <a:lnTo>
                  <a:pt x="205383" y="71438"/>
                </a:lnTo>
                <a:lnTo>
                  <a:pt x="214313" y="80367"/>
                </a:lnTo>
                <a:lnTo>
                  <a:pt x="214313" y="98227"/>
                </a:lnTo>
                <a:lnTo>
                  <a:pt x="214313" y="116086"/>
                </a:lnTo>
                <a:lnTo>
                  <a:pt x="223242" y="125016"/>
                </a:lnTo>
                <a:lnTo>
                  <a:pt x="223242" y="142875"/>
                </a:lnTo>
                <a:lnTo>
                  <a:pt x="223242" y="160735"/>
                </a:lnTo>
                <a:lnTo>
                  <a:pt x="223242" y="178594"/>
                </a:lnTo>
                <a:lnTo>
                  <a:pt x="223242" y="196453"/>
                </a:lnTo>
                <a:lnTo>
                  <a:pt x="214313" y="214313"/>
                </a:lnTo>
                <a:lnTo>
                  <a:pt x="214313" y="232172"/>
                </a:lnTo>
                <a:lnTo>
                  <a:pt x="205383" y="250032"/>
                </a:lnTo>
                <a:lnTo>
                  <a:pt x="205383" y="258961"/>
                </a:lnTo>
                <a:lnTo>
                  <a:pt x="187524" y="285750"/>
                </a:lnTo>
                <a:lnTo>
                  <a:pt x="187524" y="28575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0" name="Freeform 319"/>
          <p:cNvSpPr/>
          <p:nvPr/>
        </p:nvSpPr>
        <p:spPr>
          <a:xfrm>
            <a:off x="5715000" y="5161359"/>
            <a:ext cx="303610" cy="241103"/>
          </a:xfrm>
          <a:custGeom>
            <a:avLst/>
            <a:gdLst/>
            <a:ahLst/>
            <a:cxnLst/>
            <a:rect l="0" t="0" r="0" b="0"/>
            <a:pathLst>
              <a:path w="303610" h="241103">
                <a:moveTo>
                  <a:pt x="169664" y="44649"/>
                </a:moveTo>
                <a:lnTo>
                  <a:pt x="169664" y="44649"/>
                </a:lnTo>
                <a:lnTo>
                  <a:pt x="160734" y="44649"/>
                </a:lnTo>
                <a:lnTo>
                  <a:pt x="160734" y="35719"/>
                </a:lnTo>
                <a:lnTo>
                  <a:pt x="160734" y="35719"/>
                </a:lnTo>
                <a:lnTo>
                  <a:pt x="151805" y="26789"/>
                </a:lnTo>
                <a:lnTo>
                  <a:pt x="151805" y="17860"/>
                </a:lnTo>
                <a:lnTo>
                  <a:pt x="142875" y="17860"/>
                </a:lnTo>
                <a:lnTo>
                  <a:pt x="142875" y="8930"/>
                </a:lnTo>
                <a:lnTo>
                  <a:pt x="133945" y="8930"/>
                </a:lnTo>
                <a:lnTo>
                  <a:pt x="125016" y="8930"/>
                </a:lnTo>
                <a:lnTo>
                  <a:pt x="116086" y="8930"/>
                </a:lnTo>
                <a:lnTo>
                  <a:pt x="107156" y="0"/>
                </a:lnTo>
                <a:lnTo>
                  <a:pt x="98227" y="8930"/>
                </a:lnTo>
                <a:lnTo>
                  <a:pt x="89297" y="8930"/>
                </a:lnTo>
                <a:lnTo>
                  <a:pt x="80367" y="8930"/>
                </a:lnTo>
                <a:lnTo>
                  <a:pt x="62508" y="17860"/>
                </a:lnTo>
                <a:lnTo>
                  <a:pt x="53578" y="17860"/>
                </a:lnTo>
                <a:lnTo>
                  <a:pt x="44648" y="35719"/>
                </a:lnTo>
                <a:lnTo>
                  <a:pt x="35719" y="35719"/>
                </a:lnTo>
                <a:lnTo>
                  <a:pt x="26789" y="53579"/>
                </a:lnTo>
                <a:lnTo>
                  <a:pt x="17859" y="62508"/>
                </a:lnTo>
                <a:lnTo>
                  <a:pt x="8930" y="80368"/>
                </a:lnTo>
                <a:lnTo>
                  <a:pt x="0" y="89297"/>
                </a:lnTo>
                <a:lnTo>
                  <a:pt x="0" y="98227"/>
                </a:lnTo>
                <a:lnTo>
                  <a:pt x="0" y="116086"/>
                </a:lnTo>
                <a:lnTo>
                  <a:pt x="0" y="125016"/>
                </a:lnTo>
                <a:lnTo>
                  <a:pt x="8930" y="142875"/>
                </a:lnTo>
                <a:lnTo>
                  <a:pt x="17859" y="151805"/>
                </a:lnTo>
                <a:lnTo>
                  <a:pt x="17859" y="169664"/>
                </a:lnTo>
                <a:lnTo>
                  <a:pt x="26789" y="178594"/>
                </a:lnTo>
                <a:lnTo>
                  <a:pt x="35719" y="187524"/>
                </a:lnTo>
                <a:lnTo>
                  <a:pt x="44648" y="196454"/>
                </a:lnTo>
                <a:lnTo>
                  <a:pt x="62508" y="205383"/>
                </a:lnTo>
                <a:lnTo>
                  <a:pt x="71438" y="214313"/>
                </a:lnTo>
                <a:lnTo>
                  <a:pt x="80367" y="214313"/>
                </a:lnTo>
                <a:lnTo>
                  <a:pt x="89297" y="214313"/>
                </a:lnTo>
                <a:lnTo>
                  <a:pt x="107156" y="223243"/>
                </a:lnTo>
                <a:lnTo>
                  <a:pt x="116086" y="223243"/>
                </a:lnTo>
                <a:lnTo>
                  <a:pt x="125016" y="223243"/>
                </a:lnTo>
                <a:lnTo>
                  <a:pt x="133945" y="214313"/>
                </a:lnTo>
                <a:lnTo>
                  <a:pt x="142875" y="214313"/>
                </a:lnTo>
                <a:lnTo>
                  <a:pt x="142875" y="205383"/>
                </a:lnTo>
                <a:lnTo>
                  <a:pt x="151805" y="205383"/>
                </a:lnTo>
                <a:lnTo>
                  <a:pt x="151805" y="196454"/>
                </a:lnTo>
                <a:lnTo>
                  <a:pt x="151805" y="187524"/>
                </a:lnTo>
                <a:lnTo>
                  <a:pt x="160734" y="178594"/>
                </a:lnTo>
                <a:lnTo>
                  <a:pt x="160734" y="169664"/>
                </a:lnTo>
                <a:lnTo>
                  <a:pt x="160734" y="160735"/>
                </a:lnTo>
                <a:lnTo>
                  <a:pt x="160734" y="151805"/>
                </a:lnTo>
                <a:lnTo>
                  <a:pt x="160734" y="142875"/>
                </a:lnTo>
                <a:lnTo>
                  <a:pt x="160734" y="133946"/>
                </a:lnTo>
                <a:lnTo>
                  <a:pt x="160734" y="125016"/>
                </a:lnTo>
                <a:lnTo>
                  <a:pt x="151805" y="116086"/>
                </a:lnTo>
                <a:lnTo>
                  <a:pt x="151805" y="116086"/>
                </a:lnTo>
                <a:lnTo>
                  <a:pt x="151805" y="107157"/>
                </a:lnTo>
                <a:lnTo>
                  <a:pt x="151805" y="98227"/>
                </a:lnTo>
                <a:lnTo>
                  <a:pt x="151805" y="98227"/>
                </a:lnTo>
                <a:lnTo>
                  <a:pt x="151805" y="98227"/>
                </a:lnTo>
                <a:lnTo>
                  <a:pt x="151805" y="98227"/>
                </a:lnTo>
                <a:lnTo>
                  <a:pt x="151805" y="98227"/>
                </a:lnTo>
                <a:lnTo>
                  <a:pt x="151805" y="98227"/>
                </a:lnTo>
                <a:lnTo>
                  <a:pt x="151805" y="107157"/>
                </a:lnTo>
                <a:lnTo>
                  <a:pt x="151805" y="107157"/>
                </a:lnTo>
                <a:lnTo>
                  <a:pt x="160734" y="116086"/>
                </a:lnTo>
                <a:lnTo>
                  <a:pt x="169664" y="125016"/>
                </a:lnTo>
                <a:lnTo>
                  <a:pt x="178594" y="133946"/>
                </a:lnTo>
                <a:lnTo>
                  <a:pt x="178594" y="142875"/>
                </a:lnTo>
                <a:lnTo>
                  <a:pt x="187523" y="151805"/>
                </a:lnTo>
                <a:lnTo>
                  <a:pt x="205383" y="160735"/>
                </a:lnTo>
                <a:lnTo>
                  <a:pt x="214313" y="169664"/>
                </a:lnTo>
                <a:lnTo>
                  <a:pt x="223242" y="178594"/>
                </a:lnTo>
                <a:lnTo>
                  <a:pt x="232172" y="196454"/>
                </a:lnTo>
                <a:lnTo>
                  <a:pt x="241102" y="205383"/>
                </a:lnTo>
                <a:lnTo>
                  <a:pt x="250031" y="214313"/>
                </a:lnTo>
                <a:lnTo>
                  <a:pt x="258961" y="223243"/>
                </a:lnTo>
                <a:lnTo>
                  <a:pt x="267891" y="223243"/>
                </a:lnTo>
                <a:lnTo>
                  <a:pt x="276820" y="232172"/>
                </a:lnTo>
                <a:lnTo>
                  <a:pt x="285750" y="232172"/>
                </a:lnTo>
                <a:lnTo>
                  <a:pt x="294680" y="232172"/>
                </a:lnTo>
                <a:lnTo>
                  <a:pt x="303609" y="241102"/>
                </a:lnTo>
                <a:lnTo>
                  <a:pt x="303609" y="241102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" name="Freeform 320"/>
          <p:cNvSpPr/>
          <p:nvPr/>
        </p:nvSpPr>
        <p:spPr>
          <a:xfrm>
            <a:off x="6036469" y="5036344"/>
            <a:ext cx="187524" cy="401837"/>
          </a:xfrm>
          <a:custGeom>
            <a:avLst/>
            <a:gdLst/>
            <a:ahLst/>
            <a:cxnLst/>
            <a:rect l="0" t="0" r="0" b="0"/>
            <a:pathLst>
              <a:path w="187524" h="401837">
                <a:moveTo>
                  <a:pt x="62508" y="214312"/>
                </a:moveTo>
                <a:lnTo>
                  <a:pt x="62508" y="205383"/>
                </a:lnTo>
                <a:lnTo>
                  <a:pt x="53578" y="196453"/>
                </a:lnTo>
                <a:lnTo>
                  <a:pt x="53578" y="187523"/>
                </a:lnTo>
                <a:lnTo>
                  <a:pt x="53578" y="187523"/>
                </a:lnTo>
                <a:lnTo>
                  <a:pt x="53578" y="178594"/>
                </a:lnTo>
                <a:lnTo>
                  <a:pt x="53578" y="178594"/>
                </a:lnTo>
                <a:lnTo>
                  <a:pt x="53578" y="178594"/>
                </a:lnTo>
                <a:lnTo>
                  <a:pt x="53578" y="178594"/>
                </a:lnTo>
                <a:lnTo>
                  <a:pt x="53578" y="178594"/>
                </a:lnTo>
                <a:lnTo>
                  <a:pt x="53578" y="178594"/>
                </a:lnTo>
                <a:lnTo>
                  <a:pt x="44648" y="178594"/>
                </a:lnTo>
                <a:lnTo>
                  <a:pt x="44648" y="178594"/>
                </a:lnTo>
                <a:lnTo>
                  <a:pt x="35719" y="187523"/>
                </a:lnTo>
                <a:lnTo>
                  <a:pt x="35719" y="196453"/>
                </a:lnTo>
                <a:lnTo>
                  <a:pt x="26789" y="205383"/>
                </a:lnTo>
                <a:lnTo>
                  <a:pt x="17859" y="214312"/>
                </a:lnTo>
                <a:lnTo>
                  <a:pt x="17859" y="223242"/>
                </a:lnTo>
                <a:lnTo>
                  <a:pt x="8929" y="241101"/>
                </a:lnTo>
                <a:lnTo>
                  <a:pt x="8929" y="250031"/>
                </a:lnTo>
                <a:lnTo>
                  <a:pt x="0" y="267890"/>
                </a:lnTo>
                <a:lnTo>
                  <a:pt x="0" y="285750"/>
                </a:lnTo>
                <a:lnTo>
                  <a:pt x="0" y="294679"/>
                </a:lnTo>
                <a:lnTo>
                  <a:pt x="0" y="303609"/>
                </a:lnTo>
                <a:lnTo>
                  <a:pt x="8929" y="321469"/>
                </a:lnTo>
                <a:lnTo>
                  <a:pt x="17859" y="330398"/>
                </a:lnTo>
                <a:lnTo>
                  <a:pt x="26789" y="339328"/>
                </a:lnTo>
                <a:lnTo>
                  <a:pt x="35719" y="348258"/>
                </a:lnTo>
                <a:lnTo>
                  <a:pt x="44648" y="348258"/>
                </a:lnTo>
                <a:lnTo>
                  <a:pt x="53578" y="357187"/>
                </a:lnTo>
                <a:lnTo>
                  <a:pt x="62508" y="357187"/>
                </a:lnTo>
                <a:lnTo>
                  <a:pt x="80367" y="357187"/>
                </a:lnTo>
                <a:lnTo>
                  <a:pt x="89297" y="357187"/>
                </a:lnTo>
                <a:lnTo>
                  <a:pt x="98226" y="348258"/>
                </a:lnTo>
                <a:lnTo>
                  <a:pt x="107156" y="348258"/>
                </a:lnTo>
                <a:lnTo>
                  <a:pt x="116086" y="339328"/>
                </a:lnTo>
                <a:lnTo>
                  <a:pt x="125015" y="330398"/>
                </a:lnTo>
                <a:lnTo>
                  <a:pt x="125015" y="321469"/>
                </a:lnTo>
                <a:lnTo>
                  <a:pt x="133945" y="303609"/>
                </a:lnTo>
                <a:lnTo>
                  <a:pt x="133945" y="294679"/>
                </a:lnTo>
                <a:lnTo>
                  <a:pt x="133945" y="276820"/>
                </a:lnTo>
                <a:lnTo>
                  <a:pt x="142875" y="258961"/>
                </a:lnTo>
                <a:lnTo>
                  <a:pt x="142875" y="250031"/>
                </a:lnTo>
                <a:lnTo>
                  <a:pt x="142875" y="232172"/>
                </a:lnTo>
                <a:lnTo>
                  <a:pt x="142875" y="214312"/>
                </a:lnTo>
                <a:lnTo>
                  <a:pt x="142875" y="196453"/>
                </a:lnTo>
                <a:lnTo>
                  <a:pt x="142875" y="178594"/>
                </a:lnTo>
                <a:lnTo>
                  <a:pt x="133945" y="160734"/>
                </a:lnTo>
                <a:lnTo>
                  <a:pt x="133945" y="142875"/>
                </a:lnTo>
                <a:lnTo>
                  <a:pt x="133945" y="133945"/>
                </a:lnTo>
                <a:lnTo>
                  <a:pt x="133945" y="116086"/>
                </a:lnTo>
                <a:lnTo>
                  <a:pt x="133945" y="98226"/>
                </a:lnTo>
                <a:lnTo>
                  <a:pt x="133945" y="80367"/>
                </a:lnTo>
                <a:lnTo>
                  <a:pt x="133945" y="71437"/>
                </a:lnTo>
                <a:lnTo>
                  <a:pt x="133945" y="53578"/>
                </a:lnTo>
                <a:lnTo>
                  <a:pt x="125015" y="44648"/>
                </a:lnTo>
                <a:lnTo>
                  <a:pt x="125015" y="35719"/>
                </a:lnTo>
                <a:lnTo>
                  <a:pt x="125015" y="26789"/>
                </a:lnTo>
                <a:lnTo>
                  <a:pt x="116086" y="17859"/>
                </a:lnTo>
                <a:lnTo>
                  <a:pt x="116086" y="8929"/>
                </a:lnTo>
                <a:lnTo>
                  <a:pt x="107156" y="8929"/>
                </a:lnTo>
                <a:lnTo>
                  <a:pt x="107156" y="0"/>
                </a:lnTo>
                <a:lnTo>
                  <a:pt x="98226" y="8929"/>
                </a:lnTo>
                <a:lnTo>
                  <a:pt x="98226" y="8929"/>
                </a:lnTo>
                <a:lnTo>
                  <a:pt x="89297" y="8929"/>
                </a:lnTo>
                <a:lnTo>
                  <a:pt x="89297" y="17859"/>
                </a:lnTo>
                <a:lnTo>
                  <a:pt x="89297" y="26789"/>
                </a:lnTo>
                <a:lnTo>
                  <a:pt x="89297" y="35719"/>
                </a:lnTo>
                <a:lnTo>
                  <a:pt x="89297" y="44648"/>
                </a:lnTo>
                <a:lnTo>
                  <a:pt x="89297" y="62508"/>
                </a:lnTo>
                <a:lnTo>
                  <a:pt x="89297" y="71437"/>
                </a:lnTo>
                <a:lnTo>
                  <a:pt x="89297" y="89297"/>
                </a:lnTo>
                <a:lnTo>
                  <a:pt x="98226" y="107156"/>
                </a:lnTo>
                <a:lnTo>
                  <a:pt x="107156" y="125015"/>
                </a:lnTo>
                <a:lnTo>
                  <a:pt x="107156" y="142875"/>
                </a:lnTo>
                <a:lnTo>
                  <a:pt x="116086" y="160734"/>
                </a:lnTo>
                <a:lnTo>
                  <a:pt x="125015" y="178594"/>
                </a:lnTo>
                <a:lnTo>
                  <a:pt x="133945" y="196453"/>
                </a:lnTo>
                <a:lnTo>
                  <a:pt x="142875" y="214312"/>
                </a:lnTo>
                <a:lnTo>
                  <a:pt x="151804" y="241101"/>
                </a:lnTo>
                <a:lnTo>
                  <a:pt x="151804" y="258961"/>
                </a:lnTo>
                <a:lnTo>
                  <a:pt x="160734" y="276820"/>
                </a:lnTo>
                <a:lnTo>
                  <a:pt x="160734" y="294679"/>
                </a:lnTo>
                <a:lnTo>
                  <a:pt x="169664" y="312539"/>
                </a:lnTo>
                <a:lnTo>
                  <a:pt x="169664" y="330398"/>
                </a:lnTo>
                <a:lnTo>
                  <a:pt x="178594" y="339328"/>
                </a:lnTo>
                <a:lnTo>
                  <a:pt x="178594" y="357187"/>
                </a:lnTo>
                <a:lnTo>
                  <a:pt x="178594" y="366117"/>
                </a:lnTo>
                <a:lnTo>
                  <a:pt x="178594" y="375047"/>
                </a:lnTo>
                <a:lnTo>
                  <a:pt x="187523" y="383976"/>
                </a:lnTo>
                <a:lnTo>
                  <a:pt x="187523" y="401836"/>
                </a:lnTo>
                <a:lnTo>
                  <a:pt x="187523" y="401836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" name="Freeform 321"/>
          <p:cNvSpPr/>
          <p:nvPr/>
        </p:nvSpPr>
        <p:spPr>
          <a:xfrm>
            <a:off x="6241852" y="5063133"/>
            <a:ext cx="214313" cy="357188"/>
          </a:xfrm>
          <a:custGeom>
            <a:avLst/>
            <a:gdLst/>
            <a:ahLst/>
            <a:cxnLst/>
            <a:rect l="0" t="0" r="0" b="0"/>
            <a:pathLst>
              <a:path w="214313" h="357188">
                <a:moveTo>
                  <a:pt x="116086" y="276820"/>
                </a:moveTo>
                <a:lnTo>
                  <a:pt x="116086" y="267890"/>
                </a:lnTo>
                <a:lnTo>
                  <a:pt x="116086" y="258961"/>
                </a:lnTo>
                <a:lnTo>
                  <a:pt x="116086" y="250031"/>
                </a:lnTo>
                <a:lnTo>
                  <a:pt x="116086" y="241101"/>
                </a:lnTo>
                <a:lnTo>
                  <a:pt x="116086" y="241101"/>
                </a:lnTo>
                <a:lnTo>
                  <a:pt x="116086" y="241101"/>
                </a:lnTo>
                <a:lnTo>
                  <a:pt x="116086" y="232172"/>
                </a:lnTo>
                <a:lnTo>
                  <a:pt x="116086" y="232172"/>
                </a:lnTo>
                <a:lnTo>
                  <a:pt x="116086" y="232172"/>
                </a:lnTo>
                <a:lnTo>
                  <a:pt x="116086" y="223242"/>
                </a:lnTo>
                <a:lnTo>
                  <a:pt x="107156" y="223242"/>
                </a:lnTo>
                <a:lnTo>
                  <a:pt x="107156" y="223242"/>
                </a:lnTo>
                <a:lnTo>
                  <a:pt x="98226" y="223242"/>
                </a:lnTo>
                <a:lnTo>
                  <a:pt x="89296" y="232172"/>
                </a:lnTo>
                <a:lnTo>
                  <a:pt x="80367" y="232172"/>
                </a:lnTo>
                <a:lnTo>
                  <a:pt x="62507" y="232172"/>
                </a:lnTo>
                <a:lnTo>
                  <a:pt x="53578" y="241101"/>
                </a:lnTo>
                <a:lnTo>
                  <a:pt x="44648" y="250031"/>
                </a:lnTo>
                <a:lnTo>
                  <a:pt x="26789" y="258961"/>
                </a:lnTo>
                <a:lnTo>
                  <a:pt x="17859" y="258961"/>
                </a:lnTo>
                <a:lnTo>
                  <a:pt x="8929" y="267890"/>
                </a:lnTo>
                <a:lnTo>
                  <a:pt x="8929" y="276820"/>
                </a:lnTo>
                <a:lnTo>
                  <a:pt x="0" y="285750"/>
                </a:lnTo>
                <a:lnTo>
                  <a:pt x="0" y="294680"/>
                </a:lnTo>
                <a:lnTo>
                  <a:pt x="8929" y="312539"/>
                </a:lnTo>
                <a:lnTo>
                  <a:pt x="8929" y="321469"/>
                </a:lnTo>
                <a:lnTo>
                  <a:pt x="17859" y="330398"/>
                </a:lnTo>
                <a:lnTo>
                  <a:pt x="26789" y="339328"/>
                </a:lnTo>
                <a:lnTo>
                  <a:pt x="35718" y="339328"/>
                </a:lnTo>
                <a:lnTo>
                  <a:pt x="53578" y="348258"/>
                </a:lnTo>
                <a:lnTo>
                  <a:pt x="71437" y="357187"/>
                </a:lnTo>
                <a:lnTo>
                  <a:pt x="80367" y="357187"/>
                </a:lnTo>
                <a:lnTo>
                  <a:pt x="98226" y="357187"/>
                </a:lnTo>
                <a:lnTo>
                  <a:pt x="107156" y="357187"/>
                </a:lnTo>
                <a:lnTo>
                  <a:pt x="116086" y="357187"/>
                </a:lnTo>
                <a:lnTo>
                  <a:pt x="133945" y="357187"/>
                </a:lnTo>
                <a:lnTo>
                  <a:pt x="142875" y="357187"/>
                </a:lnTo>
                <a:lnTo>
                  <a:pt x="151804" y="348258"/>
                </a:lnTo>
                <a:lnTo>
                  <a:pt x="151804" y="339328"/>
                </a:lnTo>
                <a:lnTo>
                  <a:pt x="160734" y="330398"/>
                </a:lnTo>
                <a:lnTo>
                  <a:pt x="160734" y="321469"/>
                </a:lnTo>
                <a:lnTo>
                  <a:pt x="169664" y="312539"/>
                </a:lnTo>
                <a:lnTo>
                  <a:pt x="169664" y="294680"/>
                </a:lnTo>
                <a:lnTo>
                  <a:pt x="169664" y="285750"/>
                </a:lnTo>
                <a:lnTo>
                  <a:pt x="178593" y="267890"/>
                </a:lnTo>
                <a:lnTo>
                  <a:pt x="178593" y="250031"/>
                </a:lnTo>
                <a:lnTo>
                  <a:pt x="178593" y="241101"/>
                </a:lnTo>
                <a:lnTo>
                  <a:pt x="178593" y="223242"/>
                </a:lnTo>
                <a:lnTo>
                  <a:pt x="169664" y="205383"/>
                </a:lnTo>
                <a:lnTo>
                  <a:pt x="169664" y="187523"/>
                </a:lnTo>
                <a:lnTo>
                  <a:pt x="169664" y="169664"/>
                </a:lnTo>
                <a:lnTo>
                  <a:pt x="169664" y="151805"/>
                </a:lnTo>
                <a:lnTo>
                  <a:pt x="160734" y="133945"/>
                </a:lnTo>
                <a:lnTo>
                  <a:pt x="160734" y="125015"/>
                </a:lnTo>
                <a:lnTo>
                  <a:pt x="160734" y="107156"/>
                </a:lnTo>
                <a:lnTo>
                  <a:pt x="151804" y="89297"/>
                </a:lnTo>
                <a:lnTo>
                  <a:pt x="151804" y="80367"/>
                </a:lnTo>
                <a:lnTo>
                  <a:pt x="142875" y="62508"/>
                </a:lnTo>
                <a:lnTo>
                  <a:pt x="142875" y="53578"/>
                </a:lnTo>
                <a:lnTo>
                  <a:pt x="142875" y="35719"/>
                </a:lnTo>
                <a:lnTo>
                  <a:pt x="133945" y="26789"/>
                </a:lnTo>
                <a:lnTo>
                  <a:pt x="133945" y="17859"/>
                </a:lnTo>
                <a:lnTo>
                  <a:pt x="125015" y="17859"/>
                </a:lnTo>
                <a:lnTo>
                  <a:pt x="125015" y="8930"/>
                </a:lnTo>
                <a:lnTo>
                  <a:pt x="125015" y="8930"/>
                </a:lnTo>
                <a:lnTo>
                  <a:pt x="116086" y="0"/>
                </a:lnTo>
                <a:lnTo>
                  <a:pt x="116086" y="0"/>
                </a:lnTo>
                <a:lnTo>
                  <a:pt x="116086" y="8930"/>
                </a:lnTo>
                <a:lnTo>
                  <a:pt x="107156" y="8930"/>
                </a:lnTo>
                <a:lnTo>
                  <a:pt x="107156" y="17859"/>
                </a:lnTo>
                <a:lnTo>
                  <a:pt x="107156" y="26789"/>
                </a:lnTo>
                <a:lnTo>
                  <a:pt x="98226" y="35719"/>
                </a:lnTo>
                <a:lnTo>
                  <a:pt x="98226" y="44648"/>
                </a:lnTo>
                <a:lnTo>
                  <a:pt x="98226" y="62508"/>
                </a:lnTo>
                <a:lnTo>
                  <a:pt x="98226" y="80367"/>
                </a:lnTo>
                <a:lnTo>
                  <a:pt x="98226" y="89297"/>
                </a:lnTo>
                <a:lnTo>
                  <a:pt x="98226" y="107156"/>
                </a:lnTo>
                <a:lnTo>
                  <a:pt x="98226" y="125015"/>
                </a:lnTo>
                <a:lnTo>
                  <a:pt x="98226" y="142875"/>
                </a:lnTo>
                <a:lnTo>
                  <a:pt x="107156" y="160734"/>
                </a:lnTo>
                <a:lnTo>
                  <a:pt x="107156" y="187523"/>
                </a:lnTo>
                <a:lnTo>
                  <a:pt x="116086" y="205383"/>
                </a:lnTo>
                <a:lnTo>
                  <a:pt x="116086" y="223242"/>
                </a:lnTo>
                <a:lnTo>
                  <a:pt x="125015" y="241101"/>
                </a:lnTo>
                <a:lnTo>
                  <a:pt x="133945" y="258961"/>
                </a:lnTo>
                <a:lnTo>
                  <a:pt x="142875" y="267890"/>
                </a:lnTo>
                <a:lnTo>
                  <a:pt x="151804" y="285750"/>
                </a:lnTo>
                <a:lnTo>
                  <a:pt x="160734" y="303609"/>
                </a:lnTo>
                <a:lnTo>
                  <a:pt x="169664" y="312539"/>
                </a:lnTo>
                <a:lnTo>
                  <a:pt x="178593" y="321469"/>
                </a:lnTo>
                <a:lnTo>
                  <a:pt x="187523" y="330398"/>
                </a:lnTo>
                <a:lnTo>
                  <a:pt x="196453" y="339328"/>
                </a:lnTo>
                <a:lnTo>
                  <a:pt x="205382" y="339328"/>
                </a:lnTo>
                <a:lnTo>
                  <a:pt x="214312" y="348258"/>
                </a:lnTo>
                <a:lnTo>
                  <a:pt x="214312" y="348258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" name="Freeform 322"/>
          <p:cNvSpPr/>
          <p:nvPr/>
        </p:nvSpPr>
        <p:spPr>
          <a:xfrm>
            <a:off x="6465094" y="5232797"/>
            <a:ext cx="80368" cy="187524"/>
          </a:xfrm>
          <a:custGeom>
            <a:avLst/>
            <a:gdLst/>
            <a:ahLst/>
            <a:cxnLst/>
            <a:rect l="0" t="0" r="0" b="0"/>
            <a:pathLst>
              <a:path w="80368" h="187524">
                <a:moveTo>
                  <a:pt x="80367" y="17859"/>
                </a:moveTo>
                <a:lnTo>
                  <a:pt x="80367" y="17859"/>
                </a:lnTo>
                <a:lnTo>
                  <a:pt x="80367" y="8930"/>
                </a:lnTo>
                <a:lnTo>
                  <a:pt x="80367" y="8930"/>
                </a:lnTo>
                <a:lnTo>
                  <a:pt x="80367" y="8930"/>
                </a:lnTo>
                <a:lnTo>
                  <a:pt x="80367" y="8930"/>
                </a:lnTo>
                <a:lnTo>
                  <a:pt x="80367" y="0"/>
                </a:lnTo>
                <a:lnTo>
                  <a:pt x="80367" y="0"/>
                </a:lnTo>
                <a:lnTo>
                  <a:pt x="80367" y="8930"/>
                </a:lnTo>
                <a:lnTo>
                  <a:pt x="71437" y="8930"/>
                </a:lnTo>
                <a:lnTo>
                  <a:pt x="71437" y="8930"/>
                </a:lnTo>
                <a:lnTo>
                  <a:pt x="62508" y="17859"/>
                </a:lnTo>
                <a:lnTo>
                  <a:pt x="53578" y="26789"/>
                </a:lnTo>
                <a:lnTo>
                  <a:pt x="44648" y="26789"/>
                </a:lnTo>
                <a:lnTo>
                  <a:pt x="35719" y="44648"/>
                </a:lnTo>
                <a:lnTo>
                  <a:pt x="26789" y="44648"/>
                </a:lnTo>
                <a:lnTo>
                  <a:pt x="17859" y="62508"/>
                </a:lnTo>
                <a:lnTo>
                  <a:pt x="8929" y="71437"/>
                </a:lnTo>
                <a:lnTo>
                  <a:pt x="8929" y="80367"/>
                </a:lnTo>
                <a:lnTo>
                  <a:pt x="0" y="98226"/>
                </a:lnTo>
                <a:lnTo>
                  <a:pt x="0" y="107156"/>
                </a:lnTo>
                <a:lnTo>
                  <a:pt x="8929" y="125016"/>
                </a:lnTo>
                <a:lnTo>
                  <a:pt x="8929" y="133945"/>
                </a:lnTo>
                <a:lnTo>
                  <a:pt x="17859" y="142875"/>
                </a:lnTo>
                <a:lnTo>
                  <a:pt x="26789" y="151805"/>
                </a:lnTo>
                <a:lnTo>
                  <a:pt x="35719" y="160734"/>
                </a:lnTo>
                <a:lnTo>
                  <a:pt x="44648" y="169664"/>
                </a:lnTo>
                <a:lnTo>
                  <a:pt x="62508" y="178594"/>
                </a:lnTo>
                <a:lnTo>
                  <a:pt x="80367" y="187523"/>
                </a:lnTo>
                <a:lnTo>
                  <a:pt x="80367" y="187523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4" name="Freeform 323"/>
          <p:cNvSpPr/>
          <p:nvPr/>
        </p:nvSpPr>
        <p:spPr>
          <a:xfrm>
            <a:off x="6465094" y="5259586"/>
            <a:ext cx="160735" cy="44649"/>
          </a:xfrm>
          <a:custGeom>
            <a:avLst/>
            <a:gdLst/>
            <a:ahLst/>
            <a:cxnLst/>
            <a:rect l="0" t="0" r="0" b="0"/>
            <a:pathLst>
              <a:path w="160735" h="44649">
                <a:moveTo>
                  <a:pt x="160734" y="35719"/>
                </a:moveTo>
                <a:lnTo>
                  <a:pt x="151804" y="26789"/>
                </a:lnTo>
                <a:lnTo>
                  <a:pt x="151804" y="17859"/>
                </a:lnTo>
                <a:lnTo>
                  <a:pt x="151804" y="17859"/>
                </a:lnTo>
                <a:lnTo>
                  <a:pt x="142875" y="8930"/>
                </a:lnTo>
                <a:lnTo>
                  <a:pt x="142875" y="8930"/>
                </a:lnTo>
                <a:lnTo>
                  <a:pt x="142875" y="0"/>
                </a:lnTo>
                <a:lnTo>
                  <a:pt x="133945" y="0"/>
                </a:lnTo>
                <a:lnTo>
                  <a:pt x="133945" y="0"/>
                </a:lnTo>
                <a:lnTo>
                  <a:pt x="125015" y="0"/>
                </a:lnTo>
                <a:lnTo>
                  <a:pt x="116086" y="8930"/>
                </a:lnTo>
                <a:lnTo>
                  <a:pt x="107156" y="8930"/>
                </a:lnTo>
                <a:lnTo>
                  <a:pt x="98226" y="17859"/>
                </a:lnTo>
                <a:lnTo>
                  <a:pt x="89297" y="17859"/>
                </a:lnTo>
                <a:lnTo>
                  <a:pt x="80367" y="17859"/>
                </a:lnTo>
                <a:lnTo>
                  <a:pt x="62508" y="26789"/>
                </a:lnTo>
                <a:lnTo>
                  <a:pt x="53578" y="26789"/>
                </a:lnTo>
                <a:lnTo>
                  <a:pt x="35719" y="35719"/>
                </a:lnTo>
                <a:lnTo>
                  <a:pt x="26789" y="35719"/>
                </a:lnTo>
                <a:lnTo>
                  <a:pt x="17859" y="35719"/>
                </a:lnTo>
                <a:lnTo>
                  <a:pt x="8929" y="44648"/>
                </a:lnTo>
                <a:lnTo>
                  <a:pt x="8929" y="44648"/>
                </a:lnTo>
                <a:lnTo>
                  <a:pt x="0" y="44648"/>
                </a:lnTo>
                <a:lnTo>
                  <a:pt x="0" y="44648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" name="Freeform 324"/>
          <p:cNvSpPr/>
          <p:nvPr/>
        </p:nvSpPr>
        <p:spPr>
          <a:xfrm>
            <a:off x="6581180" y="5054203"/>
            <a:ext cx="250032" cy="419696"/>
          </a:xfrm>
          <a:custGeom>
            <a:avLst/>
            <a:gdLst/>
            <a:ahLst/>
            <a:cxnLst/>
            <a:rect l="0" t="0" r="0" b="0"/>
            <a:pathLst>
              <a:path w="250032" h="419696">
                <a:moveTo>
                  <a:pt x="160734" y="214313"/>
                </a:moveTo>
                <a:lnTo>
                  <a:pt x="151804" y="205383"/>
                </a:lnTo>
                <a:lnTo>
                  <a:pt x="151804" y="196453"/>
                </a:lnTo>
                <a:lnTo>
                  <a:pt x="151804" y="196453"/>
                </a:lnTo>
                <a:lnTo>
                  <a:pt x="151804" y="187524"/>
                </a:lnTo>
                <a:lnTo>
                  <a:pt x="142875" y="187524"/>
                </a:lnTo>
                <a:lnTo>
                  <a:pt x="142875" y="178594"/>
                </a:lnTo>
                <a:lnTo>
                  <a:pt x="133945" y="178594"/>
                </a:lnTo>
                <a:lnTo>
                  <a:pt x="133945" y="178594"/>
                </a:lnTo>
                <a:lnTo>
                  <a:pt x="125015" y="178594"/>
                </a:lnTo>
                <a:lnTo>
                  <a:pt x="116086" y="178594"/>
                </a:lnTo>
                <a:lnTo>
                  <a:pt x="107156" y="178594"/>
                </a:lnTo>
                <a:lnTo>
                  <a:pt x="98226" y="178594"/>
                </a:lnTo>
                <a:lnTo>
                  <a:pt x="89297" y="187524"/>
                </a:lnTo>
                <a:lnTo>
                  <a:pt x="80367" y="187524"/>
                </a:lnTo>
                <a:lnTo>
                  <a:pt x="71437" y="196453"/>
                </a:lnTo>
                <a:lnTo>
                  <a:pt x="53578" y="205383"/>
                </a:lnTo>
                <a:lnTo>
                  <a:pt x="44648" y="214313"/>
                </a:lnTo>
                <a:lnTo>
                  <a:pt x="35718" y="223242"/>
                </a:lnTo>
                <a:lnTo>
                  <a:pt x="26789" y="232172"/>
                </a:lnTo>
                <a:lnTo>
                  <a:pt x="17859" y="250031"/>
                </a:lnTo>
                <a:lnTo>
                  <a:pt x="8929" y="258961"/>
                </a:lnTo>
                <a:lnTo>
                  <a:pt x="0" y="276820"/>
                </a:lnTo>
                <a:lnTo>
                  <a:pt x="0" y="285750"/>
                </a:lnTo>
                <a:lnTo>
                  <a:pt x="0" y="294680"/>
                </a:lnTo>
                <a:lnTo>
                  <a:pt x="0" y="312539"/>
                </a:lnTo>
                <a:lnTo>
                  <a:pt x="8929" y="321469"/>
                </a:lnTo>
                <a:lnTo>
                  <a:pt x="8929" y="330399"/>
                </a:lnTo>
                <a:lnTo>
                  <a:pt x="26789" y="339328"/>
                </a:lnTo>
                <a:lnTo>
                  <a:pt x="35718" y="348258"/>
                </a:lnTo>
                <a:lnTo>
                  <a:pt x="44648" y="348258"/>
                </a:lnTo>
                <a:lnTo>
                  <a:pt x="62508" y="348258"/>
                </a:lnTo>
                <a:lnTo>
                  <a:pt x="71437" y="357188"/>
                </a:lnTo>
                <a:lnTo>
                  <a:pt x="89297" y="357188"/>
                </a:lnTo>
                <a:lnTo>
                  <a:pt x="98226" y="357188"/>
                </a:lnTo>
                <a:lnTo>
                  <a:pt x="116086" y="348258"/>
                </a:lnTo>
                <a:lnTo>
                  <a:pt x="125015" y="348258"/>
                </a:lnTo>
                <a:lnTo>
                  <a:pt x="133945" y="339328"/>
                </a:lnTo>
                <a:lnTo>
                  <a:pt x="142875" y="330399"/>
                </a:lnTo>
                <a:lnTo>
                  <a:pt x="151804" y="321469"/>
                </a:lnTo>
                <a:lnTo>
                  <a:pt x="160734" y="312539"/>
                </a:lnTo>
                <a:lnTo>
                  <a:pt x="169664" y="294680"/>
                </a:lnTo>
                <a:lnTo>
                  <a:pt x="169664" y="285750"/>
                </a:lnTo>
                <a:lnTo>
                  <a:pt x="178593" y="267891"/>
                </a:lnTo>
                <a:lnTo>
                  <a:pt x="178593" y="250031"/>
                </a:lnTo>
                <a:lnTo>
                  <a:pt x="187523" y="241102"/>
                </a:lnTo>
                <a:lnTo>
                  <a:pt x="187523" y="223242"/>
                </a:lnTo>
                <a:lnTo>
                  <a:pt x="196453" y="205383"/>
                </a:lnTo>
                <a:lnTo>
                  <a:pt x="196453" y="187524"/>
                </a:lnTo>
                <a:lnTo>
                  <a:pt x="196453" y="169664"/>
                </a:lnTo>
                <a:lnTo>
                  <a:pt x="196453" y="151805"/>
                </a:lnTo>
                <a:lnTo>
                  <a:pt x="196453" y="133945"/>
                </a:lnTo>
                <a:lnTo>
                  <a:pt x="196453" y="116086"/>
                </a:lnTo>
                <a:lnTo>
                  <a:pt x="187523" y="98227"/>
                </a:lnTo>
                <a:lnTo>
                  <a:pt x="187523" y="89297"/>
                </a:lnTo>
                <a:lnTo>
                  <a:pt x="187523" y="71438"/>
                </a:lnTo>
                <a:lnTo>
                  <a:pt x="178593" y="53578"/>
                </a:lnTo>
                <a:lnTo>
                  <a:pt x="178593" y="44649"/>
                </a:lnTo>
                <a:lnTo>
                  <a:pt x="169664" y="35719"/>
                </a:lnTo>
                <a:lnTo>
                  <a:pt x="160734" y="26789"/>
                </a:lnTo>
                <a:lnTo>
                  <a:pt x="160734" y="17860"/>
                </a:lnTo>
                <a:lnTo>
                  <a:pt x="151804" y="8930"/>
                </a:lnTo>
                <a:lnTo>
                  <a:pt x="142875" y="8930"/>
                </a:lnTo>
                <a:lnTo>
                  <a:pt x="142875" y="0"/>
                </a:lnTo>
                <a:lnTo>
                  <a:pt x="133945" y="0"/>
                </a:lnTo>
                <a:lnTo>
                  <a:pt x="125015" y="0"/>
                </a:lnTo>
                <a:lnTo>
                  <a:pt x="125015" y="0"/>
                </a:lnTo>
                <a:lnTo>
                  <a:pt x="116086" y="8930"/>
                </a:lnTo>
                <a:lnTo>
                  <a:pt x="116086" y="17860"/>
                </a:lnTo>
                <a:lnTo>
                  <a:pt x="116086" y="26789"/>
                </a:lnTo>
                <a:lnTo>
                  <a:pt x="107156" y="35719"/>
                </a:lnTo>
                <a:lnTo>
                  <a:pt x="107156" y="53578"/>
                </a:lnTo>
                <a:lnTo>
                  <a:pt x="107156" y="62508"/>
                </a:lnTo>
                <a:lnTo>
                  <a:pt x="116086" y="89297"/>
                </a:lnTo>
                <a:lnTo>
                  <a:pt x="116086" y="107156"/>
                </a:lnTo>
                <a:lnTo>
                  <a:pt x="116086" y="125016"/>
                </a:lnTo>
                <a:lnTo>
                  <a:pt x="125015" y="151805"/>
                </a:lnTo>
                <a:lnTo>
                  <a:pt x="133945" y="178594"/>
                </a:lnTo>
                <a:lnTo>
                  <a:pt x="142875" y="196453"/>
                </a:lnTo>
                <a:lnTo>
                  <a:pt x="151804" y="223242"/>
                </a:lnTo>
                <a:lnTo>
                  <a:pt x="160734" y="250031"/>
                </a:lnTo>
                <a:lnTo>
                  <a:pt x="178593" y="276820"/>
                </a:lnTo>
                <a:lnTo>
                  <a:pt x="187523" y="303610"/>
                </a:lnTo>
                <a:lnTo>
                  <a:pt x="205383" y="321469"/>
                </a:lnTo>
                <a:lnTo>
                  <a:pt x="214312" y="348258"/>
                </a:lnTo>
                <a:lnTo>
                  <a:pt x="223242" y="366117"/>
                </a:lnTo>
                <a:lnTo>
                  <a:pt x="232172" y="383977"/>
                </a:lnTo>
                <a:lnTo>
                  <a:pt x="250031" y="419695"/>
                </a:lnTo>
                <a:lnTo>
                  <a:pt x="250031" y="419695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6" name="Freeform 325"/>
          <p:cNvSpPr/>
          <p:nvPr/>
        </p:nvSpPr>
        <p:spPr>
          <a:xfrm>
            <a:off x="2250281" y="1464469"/>
            <a:ext cx="1" cy="17860"/>
          </a:xfrm>
          <a:custGeom>
            <a:avLst/>
            <a:gdLst/>
            <a:ahLst/>
            <a:cxnLst/>
            <a:rect l="0" t="0" r="0" b="0"/>
            <a:pathLst>
              <a:path w="1" h="17860">
                <a:moveTo>
                  <a:pt x="0" y="0"/>
                </a:moveTo>
                <a:lnTo>
                  <a:pt x="0" y="8929"/>
                </a:lnTo>
                <a:lnTo>
                  <a:pt x="0" y="17859"/>
                </a:lnTo>
                <a:lnTo>
                  <a:pt x="0" y="17859"/>
                </a:lnTo>
                <a:lnTo>
                  <a:pt x="0" y="17859"/>
                </a:lnTo>
                <a:lnTo>
                  <a:pt x="0" y="17859"/>
                </a:lnTo>
                <a:lnTo>
                  <a:pt x="0" y="17859"/>
                </a:lnTo>
                <a:lnTo>
                  <a:pt x="0" y="17859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" name="Freeform 326"/>
          <p:cNvSpPr/>
          <p:nvPr/>
        </p:nvSpPr>
        <p:spPr>
          <a:xfrm>
            <a:off x="2044898" y="892969"/>
            <a:ext cx="723306" cy="660797"/>
          </a:xfrm>
          <a:custGeom>
            <a:avLst/>
            <a:gdLst/>
            <a:ahLst/>
            <a:cxnLst/>
            <a:rect l="0" t="0" r="0" b="0"/>
            <a:pathLst>
              <a:path w="723306" h="660797">
                <a:moveTo>
                  <a:pt x="580430" y="0"/>
                </a:moveTo>
                <a:lnTo>
                  <a:pt x="571500" y="0"/>
                </a:lnTo>
                <a:lnTo>
                  <a:pt x="571500" y="0"/>
                </a:lnTo>
                <a:lnTo>
                  <a:pt x="562571" y="0"/>
                </a:lnTo>
                <a:lnTo>
                  <a:pt x="562571" y="0"/>
                </a:lnTo>
                <a:lnTo>
                  <a:pt x="553641" y="0"/>
                </a:lnTo>
                <a:lnTo>
                  <a:pt x="544711" y="0"/>
                </a:lnTo>
                <a:lnTo>
                  <a:pt x="544711" y="0"/>
                </a:lnTo>
                <a:lnTo>
                  <a:pt x="535782" y="0"/>
                </a:lnTo>
                <a:lnTo>
                  <a:pt x="526852" y="0"/>
                </a:lnTo>
                <a:lnTo>
                  <a:pt x="526852" y="0"/>
                </a:lnTo>
                <a:lnTo>
                  <a:pt x="517922" y="0"/>
                </a:lnTo>
                <a:lnTo>
                  <a:pt x="508993" y="0"/>
                </a:lnTo>
                <a:lnTo>
                  <a:pt x="500063" y="0"/>
                </a:lnTo>
                <a:lnTo>
                  <a:pt x="500063" y="0"/>
                </a:lnTo>
                <a:lnTo>
                  <a:pt x="491133" y="0"/>
                </a:lnTo>
                <a:lnTo>
                  <a:pt x="482204" y="0"/>
                </a:lnTo>
                <a:lnTo>
                  <a:pt x="482204" y="0"/>
                </a:lnTo>
                <a:lnTo>
                  <a:pt x="473274" y="0"/>
                </a:lnTo>
                <a:lnTo>
                  <a:pt x="464344" y="0"/>
                </a:lnTo>
                <a:lnTo>
                  <a:pt x="455415" y="0"/>
                </a:lnTo>
                <a:lnTo>
                  <a:pt x="446485" y="0"/>
                </a:lnTo>
                <a:lnTo>
                  <a:pt x="437555" y="0"/>
                </a:lnTo>
                <a:lnTo>
                  <a:pt x="428625" y="0"/>
                </a:lnTo>
                <a:lnTo>
                  <a:pt x="419696" y="8929"/>
                </a:lnTo>
                <a:lnTo>
                  <a:pt x="410766" y="8929"/>
                </a:lnTo>
                <a:lnTo>
                  <a:pt x="401836" y="8929"/>
                </a:lnTo>
                <a:lnTo>
                  <a:pt x="392907" y="8929"/>
                </a:lnTo>
                <a:lnTo>
                  <a:pt x="383977" y="17859"/>
                </a:lnTo>
                <a:lnTo>
                  <a:pt x="375047" y="17859"/>
                </a:lnTo>
                <a:lnTo>
                  <a:pt x="366118" y="17859"/>
                </a:lnTo>
                <a:lnTo>
                  <a:pt x="348258" y="26789"/>
                </a:lnTo>
                <a:lnTo>
                  <a:pt x="339329" y="35718"/>
                </a:lnTo>
                <a:lnTo>
                  <a:pt x="330399" y="35718"/>
                </a:lnTo>
                <a:lnTo>
                  <a:pt x="312540" y="44648"/>
                </a:lnTo>
                <a:lnTo>
                  <a:pt x="303610" y="44648"/>
                </a:lnTo>
                <a:lnTo>
                  <a:pt x="285750" y="53578"/>
                </a:lnTo>
                <a:lnTo>
                  <a:pt x="267891" y="53578"/>
                </a:lnTo>
                <a:lnTo>
                  <a:pt x="258961" y="71437"/>
                </a:lnTo>
                <a:lnTo>
                  <a:pt x="241102" y="71437"/>
                </a:lnTo>
                <a:lnTo>
                  <a:pt x="223243" y="80367"/>
                </a:lnTo>
                <a:lnTo>
                  <a:pt x="214313" y="89297"/>
                </a:lnTo>
                <a:lnTo>
                  <a:pt x="196454" y="98226"/>
                </a:lnTo>
                <a:lnTo>
                  <a:pt x="187524" y="107156"/>
                </a:lnTo>
                <a:lnTo>
                  <a:pt x="169665" y="116086"/>
                </a:lnTo>
                <a:lnTo>
                  <a:pt x="160735" y="125015"/>
                </a:lnTo>
                <a:lnTo>
                  <a:pt x="142875" y="133945"/>
                </a:lnTo>
                <a:lnTo>
                  <a:pt x="133946" y="142875"/>
                </a:lnTo>
                <a:lnTo>
                  <a:pt x="125016" y="151804"/>
                </a:lnTo>
                <a:lnTo>
                  <a:pt x="116086" y="160734"/>
                </a:lnTo>
                <a:lnTo>
                  <a:pt x="98227" y="169664"/>
                </a:lnTo>
                <a:lnTo>
                  <a:pt x="89297" y="178593"/>
                </a:lnTo>
                <a:lnTo>
                  <a:pt x="80368" y="187523"/>
                </a:lnTo>
                <a:lnTo>
                  <a:pt x="71438" y="196453"/>
                </a:lnTo>
                <a:lnTo>
                  <a:pt x="71438" y="205382"/>
                </a:lnTo>
                <a:lnTo>
                  <a:pt x="62508" y="223242"/>
                </a:lnTo>
                <a:lnTo>
                  <a:pt x="53579" y="232172"/>
                </a:lnTo>
                <a:lnTo>
                  <a:pt x="53579" y="241101"/>
                </a:lnTo>
                <a:lnTo>
                  <a:pt x="44649" y="250031"/>
                </a:lnTo>
                <a:lnTo>
                  <a:pt x="35719" y="258961"/>
                </a:lnTo>
                <a:lnTo>
                  <a:pt x="35719" y="276820"/>
                </a:lnTo>
                <a:lnTo>
                  <a:pt x="26790" y="285750"/>
                </a:lnTo>
                <a:lnTo>
                  <a:pt x="26790" y="303609"/>
                </a:lnTo>
                <a:lnTo>
                  <a:pt x="26790" y="312539"/>
                </a:lnTo>
                <a:lnTo>
                  <a:pt x="17860" y="321468"/>
                </a:lnTo>
                <a:lnTo>
                  <a:pt x="17860" y="339328"/>
                </a:lnTo>
                <a:lnTo>
                  <a:pt x="8930" y="348258"/>
                </a:lnTo>
                <a:lnTo>
                  <a:pt x="8930" y="366117"/>
                </a:lnTo>
                <a:lnTo>
                  <a:pt x="8930" y="375047"/>
                </a:lnTo>
                <a:lnTo>
                  <a:pt x="0" y="392906"/>
                </a:lnTo>
                <a:lnTo>
                  <a:pt x="0" y="401836"/>
                </a:lnTo>
                <a:lnTo>
                  <a:pt x="0" y="419695"/>
                </a:lnTo>
                <a:lnTo>
                  <a:pt x="0" y="428625"/>
                </a:lnTo>
                <a:lnTo>
                  <a:pt x="0" y="446484"/>
                </a:lnTo>
                <a:lnTo>
                  <a:pt x="0" y="455414"/>
                </a:lnTo>
                <a:lnTo>
                  <a:pt x="0" y="473273"/>
                </a:lnTo>
                <a:lnTo>
                  <a:pt x="0" y="482203"/>
                </a:lnTo>
                <a:lnTo>
                  <a:pt x="0" y="491133"/>
                </a:lnTo>
                <a:lnTo>
                  <a:pt x="0" y="500062"/>
                </a:lnTo>
                <a:lnTo>
                  <a:pt x="0" y="517921"/>
                </a:lnTo>
                <a:lnTo>
                  <a:pt x="0" y="526851"/>
                </a:lnTo>
                <a:lnTo>
                  <a:pt x="8930" y="544710"/>
                </a:lnTo>
                <a:lnTo>
                  <a:pt x="8930" y="553640"/>
                </a:lnTo>
                <a:lnTo>
                  <a:pt x="8930" y="562570"/>
                </a:lnTo>
                <a:lnTo>
                  <a:pt x="17860" y="571500"/>
                </a:lnTo>
                <a:lnTo>
                  <a:pt x="26790" y="580429"/>
                </a:lnTo>
                <a:lnTo>
                  <a:pt x="26790" y="589359"/>
                </a:lnTo>
                <a:lnTo>
                  <a:pt x="35719" y="598289"/>
                </a:lnTo>
                <a:lnTo>
                  <a:pt x="44649" y="607218"/>
                </a:lnTo>
                <a:lnTo>
                  <a:pt x="53579" y="607218"/>
                </a:lnTo>
                <a:lnTo>
                  <a:pt x="62508" y="616148"/>
                </a:lnTo>
                <a:lnTo>
                  <a:pt x="71438" y="616148"/>
                </a:lnTo>
                <a:lnTo>
                  <a:pt x="80368" y="625078"/>
                </a:lnTo>
                <a:lnTo>
                  <a:pt x="89297" y="634007"/>
                </a:lnTo>
                <a:lnTo>
                  <a:pt x="98227" y="634007"/>
                </a:lnTo>
                <a:lnTo>
                  <a:pt x="107157" y="634007"/>
                </a:lnTo>
                <a:lnTo>
                  <a:pt x="116086" y="642937"/>
                </a:lnTo>
                <a:lnTo>
                  <a:pt x="133946" y="642937"/>
                </a:lnTo>
                <a:lnTo>
                  <a:pt x="142875" y="651867"/>
                </a:lnTo>
                <a:lnTo>
                  <a:pt x="151805" y="651867"/>
                </a:lnTo>
                <a:lnTo>
                  <a:pt x="169665" y="651867"/>
                </a:lnTo>
                <a:lnTo>
                  <a:pt x="178594" y="651867"/>
                </a:lnTo>
                <a:lnTo>
                  <a:pt x="196454" y="651867"/>
                </a:lnTo>
                <a:lnTo>
                  <a:pt x="205383" y="660796"/>
                </a:lnTo>
                <a:lnTo>
                  <a:pt x="223243" y="660796"/>
                </a:lnTo>
                <a:lnTo>
                  <a:pt x="232172" y="660796"/>
                </a:lnTo>
                <a:lnTo>
                  <a:pt x="241102" y="660796"/>
                </a:lnTo>
                <a:lnTo>
                  <a:pt x="258961" y="660796"/>
                </a:lnTo>
                <a:lnTo>
                  <a:pt x="267891" y="660796"/>
                </a:lnTo>
                <a:lnTo>
                  <a:pt x="285750" y="660796"/>
                </a:lnTo>
                <a:lnTo>
                  <a:pt x="294680" y="660796"/>
                </a:lnTo>
                <a:lnTo>
                  <a:pt x="303610" y="660796"/>
                </a:lnTo>
                <a:lnTo>
                  <a:pt x="321469" y="651867"/>
                </a:lnTo>
                <a:lnTo>
                  <a:pt x="330399" y="651867"/>
                </a:lnTo>
                <a:lnTo>
                  <a:pt x="339329" y="651867"/>
                </a:lnTo>
                <a:lnTo>
                  <a:pt x="357188" y="651867"/>
                </a:lnTo>
                <a:lnTo>
                  <a:pt x="366118" y="651867"/>
                </a:lnTo>
                <a:lnTo>
                  <a:pt x="375047" y="642937"/>
                </a:lnTo>
                <a:lnTo>
                  <a:pt x="383977" y="642937"/>
                </a:lnTo>
                <a:lnTo>
                  <a:pt x="401836" y="642937"/>
                </a:lnTo>
                <a:lnTo>
                  <a:pt x="410766" y="642937"/>
                </a:lnTo>
                <a:lnTo>
                  <a:pt x="419696" y="634007"/>
                </a:lnTo>
                <a:lnTo>
                  <a:pt x="428625" y="634007"/>
                </a:lnTo>
                <a:lnTo>
                  <a:pt x="446485" y="634007"/>
                </a:lnTo>
                <a:lnTo>
                  <a:pt x="455415" y="625078"/>
                </a:lnTo>
                <a:lnTo>
                  <a:pt x="464344" y="625078"/>
                </a:lnTo>
                <a:lnTo>
                  <a:pt x="473274" y="616148"/>
                </a:lnTo>
                <a:lnTo>
                  <a:pt x="482204" y="616148"/>
                </a:lnTo>
                <a:lnTo>
                  <a:pt x="500063" y="616148"/>
                </a:lnTo>
                <a:lnTo>
                  <a:pt x="508993" y="607218"/>
                </a:lnTo>
                <a:lnTo>
                  <a:pt x="517922" y="598289"/>
                </a:lnTo>
                <a:lnTo>
                  <a:pt x="526852" y="598289"/>
                </a:lnTo>
                <a:lnTo>
                  <a:pt x="535782" y="589359"/>
                </a:lnTo>
                <a:lnTo>
                  <a:pt x="553641" y="580429"/>
                </a:lnTo>
                <a:lnTo>
                  <a:pt x="562571" y="580429"/>
                </a:lnTo>
                <a:lnTo>
                  <a:pt x="571500" y="571500"/>
                </a:lnTo>
                <a:lnTo>
                  <a:pt x="580430" y="571500"/>
                </a:lnTo>
                <a:lnTo>
                  <a:pt x="598290" y="562570"/>
                </a:lnTo>
                <a:lnTo>
                  <a:pt x="607219" y="553640"/>
                </a:lnTo>
                <a:lnTo>
                  <a:pt x="616149" y="544710"/>
                </a:lnTo>
                <a:lnTo>
                  <a:pt x="625079" y="535781"/>
                </a:lnTo>
                <a:lnTo>
                  <a:pt x="634008" y="526851"/>
                </a:lnTo>
                <a:lnTo>
                  <a:pt x="634008" y="526851"/>
                </a:lnTo>
                <a:lnTo>
                  <a:pt x="642938" y="508992"/>
                </a:lnTo>
                <a:lnTo>
                  <a:pt x="651868" y="508992"/>
                </a:lnTo>
                <a:lnTo>
                  <a:pt x="660797" y="500062"/>
                </a:lnTo>
                <a:lnTo>
                  <a:pt x="669727" y="491133"/>
                </a:lnTo>
                <a:lnTo>
                  <a:pt x="669727" y="482203"/>
                </a:lnTo>
                <a:lnTo>
                  <a:pt x="678657" y="464344"/>
                </a:lnTo>
                <a:lnTo>
                  <a:pt x="678657" y="455414"/>
                </a:lnTo>
                <a:lnTo>
                  <a:pt x="687586" y="446484"/>
                </a:lnTo>
                <a:lnTo>
                  <a:pt x="696516" y="437554"/>
                </a:lnTo>
                <a:lnTo>
                  <a:pt x="696516" y="428625"/>
                </a:lnTo>
                <a:lnTo>
                  <a:pt x="705446" y="419695"/>
                </a:lnTo>
                <a:lnTo>
                  <a:pt x="705446" y="401836"/>
                </a:lnTo>
                <a:lnTo>
                  <a:pt x="714375" y="392906"/>
                </a:lnTo>
                <a:lnTo>
                  <a:pt x="714375" y="375047"/>
                </a:lnTo>
                <a:lnTo>
                  <a:pt x="723305" y="366117"/>
                </a:lnTo>
                <a:lnTo>
                  <a:pt x="723305" y="357187"/>
                </a:lnTo>
                <a:lnTo>
                  <a:pt x="723305" y="339328"/>
                </a:lnTo>
                <a:lnTo>
                  <a:pt x="723305" y="330398"/>
                </a:lnTo>
                <a:lnTo>
                  <a:pt x="723305" y="312539"/>
                </a:lnTo>
                <a:lnTo>
                  <a:pt x="723305" y="303609"/>
                </a:lnTo>
                <a:lnTo>
                  <a:pt x="723305" y="294679"/>
                </a:lnTo>
                <a:lnTo>
                  <a:pt x="723305" y="276820"/>
                </a:lnTo>
                <a:lnTo>
                  <a:pt x="723305" y="258961"/>
                </a:lnTo>
                <a:lnTo>
                  <a:pt x="723305" y="250031"/>
                </a:lnTo>
                <a:lnTo>
                  <a:pt x="723305" y="241101"/>
                </a:lnTo>
                <a:lnTo>
                  <a:pt x="723305" y="223242"/>
                </a:lnTo>
                <a:lnTo>
                  <a:pt x="723305" y="205382"/>
                </a:lnTo>
                <a:lnTo>
                  <a:pt x="723305" y="196453"/>
                </a:lnTo>
                <a:lnTo>
                  <a:pt x="723305" y="178593"/>
                </a:lnTo>
                <a:lnTo>
                  <a:pt x="714375" y="169664"/>
                </a:lnTo>
                <a:lnTo>
                  <a:pt x="714375" y="160734"/>
                </a:lnTo>
                <a:lnTo>
                  <a:pt x="714375" y="142875"/>
                </a:lnTo>
                <a:lnTo>
                  <a:pt x="705446" y="133945"/>
                </a:lnTo>
                <a:lnTo>
                  <a:pt x="705446" y="125015"/>
                </a:lnTo>
                <a:lnTo>
                  <a:pt x="696516" y="116086"/>
                </a:lnTo>
                <a:lnTo>
                  <a:pt x="696516" y="98226"/>
                </a:lnTo>
                <a:lnTo>
                  <a:pt x="687586" y="98226"/>
                </a:lnTo>
                <a:lnTo>
                  <a:pt x="678657" y="80367"/>
                </a:lnTo>
                <a:lnTo>
                  <a:pt x="669727" y="71437"/>
                </a:lnTo>
                <a:lnTo>
                  <a:pt x="660797" y="62507"/>
                </a:lnTo>
                <a:lnTo>
                  <a:pt x="651868" y="53578"/>
                </a:lnTo>
                <a:lnTo>
                  <a:pt x="651868" y="44648"/>
                </a:lnTo>
                <a:lnTo>
                  <a:pt x="642938" y="44648"/>
                </a:lnTo>
                <a:lnTo>
                  <a:pt x="634008" y="35718"/>
                </a:lnTo>
                <a:lnTo>
                  <a:pt x="625079" y="26789"/>
                </a:lnTo>
                <a:lnTo>
                  <a:pt x="616149" y="26789"/>
                </a:lnTo>
                <a:lnTo>
                  <a:pt x="607219" y="17859"/>
                </a:lnTo>
                <a:lnTo>
                  <a:pt x="598290" y="17859"/>
                </a:lnTo>
                <a:lnTo>
                  <a:pt x="589360" y="8929"/>
                </a:lnTo>
                <a:lnTo>
                  <a:pt x="580430" y="8929"/>
                </a:lnTo>
                <a:lnTo>
                  <a:pt x="571500" y="8929"/>
                </a:lnTo>
                <a:lnTo>
                  <a:pt x="562571" y="8929"/>
                </a:lnTo>
                <a:lnTo>
                  <a:pt x="553641" y="8929"/>
                </a:lnTo>
                <a:lnTo>
                  <a:pt x="535782" y="8929"/>
                </a:lnTo>
                <a:lnTo>
                  <a:pt x="535782" y="8929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8" name="Freeform 327"/>
          <p:cNvSpPr/>
          <p:nvPr/>
        </p:nvSpPr>
        <p:spPr>
          <a:xfrm>
            <a:off x="6956227" y="5107781"/>
            <a:ext cx="142876" cy="214314"/>
          </a:xfrm>
          <a:custGeom>
            <a:avLst/>
            <a:gdLst/>
            <a:ahLst/>
            <a:cxnLst/>
            <a:rect l="0" t="0" r="0" b="0"/>
            <a:pathLst>
              <a:path w="142876" h="214314">
                <a:moveTo>
                  <a:pt x="142875" y="26789"/>
                </a:moveTo>
                <a:lnTo>
                  <a:pt x="142875" y="17860"/>
                </a:lnTo>
                <a:lnTo>
                  <a:pt x="142875" y="17860"/>
                </a:lnTo>
                <a:lnTo>
                  <a:pt x="142875" y="8930"/>
                </a:lnTo>
                <a:lnTo>
                  <a:pt x="142875" y="8930"/>
                </a:lnTo>
                <a:lnTo>
                  <a:pt x="133945" y="8930"/>
                </a:lnTo>
                <a:lnTo>
                  <a:pt x="133945" y="0"/>
                </a:lnTo>
                <a:lnTo>
                  <a:pt x="133945" y="0"/>
                </a:lnTo>
                <a:lnTo>
                  <a:pt x="125015" y="0"/>
                </a:lnTo>
                <a:lnTo>
                  <a:pt x="125015" y="0"/>
                </a:lnTo>
                <a:lnTo>
                  <a:pt x="116086" y="0"/>
                </a:lnTo>
                <a:lnTo>
                  <a:pt x="107156" y="0"/>
                </a:lnTo>
                <a:lnTo>
                  <a:pt x="98226" y="0"/>
                </a:lnTo>
                <a:lnTo>
                  <a:pt x="89296" y="0"/>
                </a:lnTo>
                <a:lnTo>
                  <a:pt x="80367" y="8930"/>
                </a:lnTo>
                <a:lnTo>
                  <a:pt x="71437" y="8930"/>
                </a:lnTo>
                <a:lnTo>
                  <a:pt x="53578" y="8930"/>
                </a:lnTo>
                <a:lnTo>
                  <a:pt x="44648" y="17860"/>
                </a:lnTo>
                <a:lnTo>
                  <a:pt x="35718" y="26789"/>
                </a:lnTo>
                <a:lnTo>
                  <a:pt x="26789" y="35719"/>
                </a:lnTo>
                <a:lnTo>
                  <a:pt x="17859" y="44649"/>
                </a:lnTo>
                <a:lnTo>
                  <a:pt x="8929" y="53578"/>
                </a:lnTo>
                <a:lnTo>
                  <a:pt x="0" y="62508"/>
                </a:lnTo>
                <a:lnTo>
                  <a:pt x="0" y="71438"/>
                </a:lnTo>
                <a:lnTo>
                  <a:pt x="0" y="89297"/>
                </a:lnTo>
                <a:lnTo>
                  <a:pt x="0" y="98227"/>
                </a:lnTo>
                <a:lnTo>
                  <a:pt x="0" y="116086"/>
                </a:lnTo>
                <a:lnTo>
                  <a:pt x="8929" y="125016"/>
                </a:lnTo>
                <a:lnTo>
                  <a:pt x="17859" y="133946"/>
                </a:lnTo>
                <a:lnTo>
                  <a:pt x="26789" y="142875"/>
                </a:lnTo>
                <a:lnTo>
                  <a:pt x="44648" y="160735"/>
                </a:lnTo>
                <a:lnTo>
                  <a:pt x="53578" y="169664"/>
                </a:lnTo>
                <a:lnTo>
                  <a:pt x="71437" y="178594"/>
                </a:lnTo>
                <a:lnTo>
                  <a:pt x="89296" y="187524"/>
                </a:lnTo>
                <a:lnTo>
                  <a:pt x="98226" y="196453"/>
                </a:lnTo>
                <a:lnTo>
                  <a:pt x="116086" y="196453"/>
                </a:lnTo>
                <a:lnTo>
                  <a:pt x="142875" y="214313"/>
                </a:lnTo>
                <a:lnTo>
                  <a:pt x="142875" y="214313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Freeform 328"/>
          <p:cNvSpPr/>
          <p:nvPr/>
        </p:nvSpPr>
        <p:spPr>
          <a:xfrm>
            <a:off x="7009805" y="5089922"/>
            <a:ext cx="125016" cy="35720"/>
          </a:xfrm>
          <a:custGeom>
            <a:avLst/>
            <a:gdLst/>
            <a:ahLst/>
            <a:cxnLst/>
            <a:rect l="0" t="0" r="0" b="0"/>
            <a:pathLst>
              <a:path w="125016" h="35720">
                <a:moveTo>
                  <a:pt x="125015" y="0"/>
                </a:moveTo>
                <a:lnTo>
                  <a:pt x="125015" y="0"/>
                </a:lnTo>
                <a:lnTo>
                  <a:pt x="125015" y="0"/>
                </a:lnTo>
                <a:lnTo>
                  <a:pt x="125015" y="0"/>
                </a:lnTo>
                <a:lnTo>
                  <a:pt x="116086" y="0"/>
                </a:lnTo>
                <a:lnTo>
                  <a:pt x="116086" y="8930"/>
                </a:lnTo>
                <a:lnTo>
                  <a:pt x="116086" y="8930"/>
                </a:lnTo>
                <a:lnTo>
                  <a:pt x="107156" y="8930"/>
                </a:lnTo>
                <a:lnTo>
                  <a:pt x="107156" y="8930"/>
                </a:lnTo>
                <a:lnTo>
                  <a:pt x="98226" y="8930"/>
                </a:lnTo>
                <a:lnTo>
                  <a:pt x="89297" y="17859"/>
                </a:lnTo>
                <a:lnTo>
                  <a:pt x="80367" y="17859"/>
                </a:lnTo>
                <a:lnTo>
                  <a:pt x="71437" y="17859"/>
                </a:lnTo>
                <a:lnTo>
                  <a:pt x="62508" y="17859"/>
                </a:lnTo>
                <a:lnTo>
                  <a:pt x="53578" y="17859"/>
                </a:lnTo>
                <a:lnTo>
                  <a:pt x="44648" y="17859"/>
                </a:lnTo>
                <a:lnTo>
                  <a:pt x="35718" y="26789"/>
                </a:lnTo>
                <a:lnTo>
                  <a:pt x="26789" y="26789"/>
                </a:lnTo>
                <a:lnTo>
                  <a:pt x="17859" y="26789"/>
                </a:lnTo>
                <a:lnTo>
                  <a:pt x="8929" y="35719"/>
                </a:lnTo>
                <a:lnTo>
                  <a:pt x="8929" y="35719"/>
                </a:lnTo>
                <a:lnTo>
                  <a:pt x="0" y="35719"/>
                </a:lnTo>
                <a:lnTo>
                  <a:pt x="0" y="35719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" name="Freeform 329"/>
          <p:cNvSpPr/>
          <p:nvPr/>
        </p:nvSpPr>
        <p:spPr>
          <a:xfrm>
            <a:off x="7161609" y="5107781"/>
            <a:ext cx="107158" cy="285751"/>
          </a:xfrm>
          <a:custGeom>
            <a:avLst/>
            <a:gdLst/>
            <a:ahLst/>
            <a:cxnLst/>
            <a:rect l="0" t="0" r="0" b="0"/>
            <a:pathLst>
              <a:path w="107158" h="285751">
                <a:moveTo>
                  <a:pt x="98227" y="26789"/>
                </a:moveTo>
                <a:lnTo>
                  <a:pt x="89297" y="26789"/>
                </a:lnTo>
                <a:lnTo>
                  <a:pt x="89297" y="17860"/>
                </a:lnTo>
                <a:lnTo>
                  <a:pt x="89297" y="8930"/>
                </a:lnTo>
                <a:lnTo>
                  <a:pt x="89297" y="8930"/>
                </a:lnTo>
                <a:lnTo>
                  <a:pt x="89297" y="8930"/>
                </a:lnTo>
                <a:lnTo>
                  <a:pt x="89297" y="0"/>
                </a:lnTo>
                <a:lnTo>
                  <a:pt x="80368" y="0"/>
                </a:lnTo>
                <a:lnTo>
                  <a:pt x="80368" y="0"/>
                </a:lnTo>
                <a:lnTo>
                  <a:pt x="71438" y="0"/>
                </a:lnTo>
                <a:lnTo>
                  <a:pt x="71438" y="0"/>
                </a:lnTo>
                <a:lnTo>
                  <a:pt x="62508" y="0"/>
                </a:lnTo>
                <a:lnTo>
                  <a:pt x="53579" y="0"/>
                </a:lnTo>
                <a:lnTo>
                  <a:pt x="44649" y="0"/>
                </a:lnTo>
                <a:lnTo>
                  <a:pt x="35719" y="0"/>
                </a:lnTo>
                <a:lnTo>
                  <a:pt x="35719" y="8930"/>
                </a:lnTo>
                <a:lnTo>
                  <a:pt x="26789" y="8930"/>
                </a:lnTo>
                <a:lnTo>
                  <a:pt x="17860" y="17860"/>
                </a:lnTo>
                <a:lnTo>
                  <a:pt x="8930" y="17860"/>
                </a:lnTo>
                <a:lnTo>
                  <a:pt x="8930" y="26789"/>
                </a:lnTo>
                <a:lnTo>
                  <a:pt x="8930" y="35719"/>
                </a:lnTo>
                <a:lnTo>
                  <a:pt x="0" y="44649"/>
                </a:lnTo>
                <a:lnTo>
                  <a:pt x="0" y="53578"/>
                </a:lnTo>
                <a:lnTo>
                  <a:pt x="0" y="62508"/>
                </a:lnTo>
                <a:lnTo>
                  <a:pt x="8930" y="62508"/>
                </a:lnTo>
                <a:lnTo>
                  <a:pt x="8930" y="71438"/>
                </a:lnTo>
                <a:lnTo>
                  <a:pt x="17860" y="80367"/>
                </a:lnTo>
                <a:lnTo>
                  <a:pt x="17860" y="89297"/>
                </a:lnTo>
                <a:lnTo>
                  <a:pt x="26789" y="98227"/>
                </a:lnTo>
                <a:lnTo>
                  <a:pt x="35719" y="98227"/>
                </a:lnTo>
                <a:lnTo>
                  <a:pt x="44649" y="98227"/>
                </a:lnTo>
                <a:lnTo>
                  <a:pt x="53579" y="107157"/>
                </a:lnTo>
                <a:lnTo>
                  <a:pt x="62508" y="107157"/>
                </a:lnTo>
                <a:lnTo>
                  <a:pt x="62508" y="107157"/>
                </a:lnTo>
                <a:lnTo>
                  <a:pt x="71438" y="107157"/>
                </a:lnTo>
                <a:lnTo>
                  <a:pt x="80368" y="98227"/>
                </a:lnTo>
                <a:lnTo>
                  <a:pt x="80368" y="98227"/>
                </a:lnTo>
                <a:lnTo>
                  <a:pt x="89297" y="98227"/>
                </a:lnTo>
                <a:lnTo>
                  <a:pt x="89297" y="89297"/>
                </a:lnTo>
                <a:lnTo>
                  <a:pt x="98227" y="89297"/>
                </a:lnTo>
                <a:lnTo>
                  <a:pt x="98227" y="80367"/>
                </a:lnTo>
                <a:lnTo>
                  <a:pt x="98227" y="71438"/>
                </a:lnTo>
                <a:lnTo>
                  <a:pt x="98227" y="71438"/>
                </a:lnTo>
                <a:lnTo>
                  <a:pt x="98227" y="62508"/>
                </a:lnTo>
                <a:lnTo>
                  <a:pt x="107157" y="62508"/>
                </a:lnTo>
                <a:lnTo>
                  <a:pt x="107157" y="53578"/>
                </a:lnTo>
                <a:lnTo>
                  <a:pt x="107157" y="53578"/>
                </a:lnTo>
                <a:lnTo>
                  <a:pt x="107157" y="44649"/>
                </a:lnTo>
                <a:lnTo>
                  <a:pt x="107157" y="44649"/>
                </a:lnTo>
                <a:lnTo>
                  <a:pt x="107157" y="44649"/>
                </a:lnTo>
                <a:lnTo>
                  <a:pt x="107157" y="44649"/>
                </a:lnTo>
                <a:lnTo>
                  <a:pt x="107157" y="35719"/>
                </a:lnTo>
                <a:lnTo>
                  <a:pt x="107157" y="35719"/>
                </a:lnTo>
                <a:lnTo>
                  <a:pt x="107157" y="35719"/>
                </a:lnTo>
                <a:lnTo>
                  <a:pt x="107157" y="44649"/>
                </a:lnTo>
                <a:lnTo>
                  <a:pt x="107157" y="44649"/>
                </a:lnTo>
                <a:lnTo>
                  <a:pt x="98227" y="44649"/>
                </a:lnTo>
                <a:lnTo>
                  <a:pt x="98227" y="53578"/>
                </a:lnTo>
                <a:lnTo>
                  <a:pt x="98227" y="62508"/>
                </a:lnTo>
                <a:lnTo>
                  <a:pt x="98227" y="62508"/>
                </a:lnTo>
                <a:lnTo>
                  <a:pt x="98227" y="71438"/>
                </a:lnTo>
                <a:lnTo>
                  <a:pt x="89297" y="80367"/>
                </a:lnTo>
                <a:lnTo>
                  <a:pt x="89297" y="89297"/>
                </a:lnTo>
                <a:lnTo>
                  <a:pt x="89297" y="107157"/>
                </a:lnTo>
                <a:lnTo>
                  <a:pt x="89297" y="125016"/>
                </a:lnTo>
                <a:lnTo>
                  <a:pt x="80368" y="133946"/>
                </a:lnTo>
                <a:lnTo>
                  <a:pt x="80368" y="151805"/>
                </a:lnTo>
                <a:lnTo>
                  <a:pt x="80368" y="169664"/>
                </a:lnTo>
                <a:lnTo>
                  <a:pt x="80368" y="187524"/>
                </a:lnTo>
                <a:lnTo>
                  <a:pt x="80368" y="205383"/>
                </a:lnTo>
                <a:lnTo>
                  <a:pt x="80368" y="223242"/>
                </a:lnTo>
                <a:lnTo>
                  <a:pt x="80368" y="232172"/>
                </a:lnTo>
                <a:lnTo>
                  <a:pt x="80368" y="250032"/>
                </a:lnTo>
                <a:lnTo>
                  <a:pt x="80368" y="267891"/>
                </a:lnTo>
                <a:lnTo>
                  <a:pt x="80368" y="285750"/>
                </a:lnTo>
                <a:lnTo>
                  <a:pt x="80368" y="28575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1" name="Freeform 330"/>
          <p:cNvSpPr/>
          <p:nvPr/>
        </p:nvSpPr>
        <p:spPr>
          <a:xfrm>
            <a:off x="7358063" y="5063133"/>
            <a:ext cx="133946" cy="178595"/>
          </a:xfrm>
          <a:custGeom>
            <a:avLst/>
            <a:gdLst/>
            <a:ahLst/>
            <a:cxnLst/>
            <a:rect l="0" t="0" r="0" b="0"/>
            <a:pathLst>
              <a:path w="133946" h="178595">
                <a:moveTo>
                  <a:pt x="0" y="8930"/>
                </a:move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0" y="17859"/>
                </a:lnTo>
                <a:lnTo>
                  <a:pt x="0" y="26789"/>
                </a:lnTo>
                <a:lnTo>
                  <a:pt x="0" y="35719"/>
                </a:lnTo>
                <a:lnTo>
                  <a:pt x="0" y="44648"/>
                </a:lnTo>
                <a:lnTo>
                  <a:pt x="0" y="53578"/>
                </a:lnTo>
                <a:lnTo>
                  <a:pt x="0" y="62508"/>
                </a:lnTo>
                <a:lnTo>
                  <a:pt x="0" y="71437"/>
                </a:lnTo>
                <a:lnTo>
                  <a:pt x="0" y="80367"/>
                </a:lnTo>
                <a:lnTo>
                  <a:pt x="0" y="98226"/>
                </a:lnTo>
                <a:lnTo>
                  <a:pt x="0" y="107156"/>
                </a:lnTo>
                <a:lnTo>
                  <a:pt x="8929" y="116086"/>
                </a:lnTo>
                <a:lnTo>
                  <a:pt x="8929" y="125015"/>
                </a:lnTo>
                <a:lnTo>
                  <a:pt x="17859" y="133945"/>
                </a:lnTo>
                <a:lnTo>
                  <a:pt x="26789" y="142875"/>
                </a:lnTo>
                <a:lnTo>
                  <a:pt x="26789" y="151805"/>
                </a:lnTo>
                <a:lnTo>
                  <a:pt x="35718" y="160734"/>
                </a:lnTo>
                <a:lnTo>
                  <a:pt x="53578" y="169664"/>
                </a:lnTo>
                <a:lnTo>
                  <a:pt x="62507" y="169664"/>
                </a:lnTo>
                <a:lnTo>
                  <a:pt x="71437" y="178594"/>
                </a:lnTo>
                <a:lnTo>
                  <a:pt x="80367" y="169664"/>
                </a:lnTo>
                <a:lnTo>
                  <a:pt x="89296" y="169664"/>
                </a:lnTo>
                <a:lnTo>
                  <a:pt x="89296" y="169664"/>
                </a:lnTo>
                <a:lnTo>
                  <a:pt x="98226" y="160734"/>
                </a:lnTo>
                <a:lnTo>
                  <a:pt x="107156" y="160734"/>
                </a:lnTo>
                <a:lnTo>
                  <a:pt x="116085" y="151805"/>
                </a:lnTo>
                <a:lnTo>
                  <a:pt x="116085" y="142875"/>
                </a:lnTo>
                <a:lnTo>
                  <a:pt x="125015" y="133945"/>
                </a:lnTo>
                <a:lnTo>
                  <a:pt x="125015" y="125015"/>
                </a:lnTo>
                <a:lnTo>
                  <a:pt x="125015" y="107156"/>
                </a:lnTo>
                <a:lnTo>
                  <a:pt x="125015" y="98226"/>
                </a:lnTo>
                <a:lnTo>
                  <a:pt x="133945" y="89297"/>
                </a:lnTo>
                <a:lnTo>
                  <a:pt x="133945" y="80367"/>
                </a:lnTo>
                <a:lnTo>
                  <a:pt x="133945" y="62508"/>
                </a:lnTo>
                <a:lnTo>
                  <a:pt x="133945" y="53578"/>
                </a:lnTo>
                <a:lnTo>
                  <a:pt x="133945" y="44648"/>
                </a:lnTo>
                <a:lnTo>
                  <a:pt x="133945" y="35719"/>
                </a:lnTo>
                <a:lnTo>
                  <a:pt x="133945" y="26789"/>
                </a:lnTo>
                <a:lnTo>
                  <a:pt x="125015" y="17859"/>
                </a:lnTo>
                <a:lnTo>
                  <a:pt x="125015" y="17859"/>
                </a:lnTo>
                <a:lnTo>
                  <a:pt x="125015" y="8930"/>
                </a:lnTo>
                <a:lnTo>
                  <a:pt x="116085" y="8930"/>
                </a:lnTo>
                <a:lnTo>
                  <a:pt x="116085" y="8930"/>
                </a:lnTo>
                <a:lnTo>
                  <a:pt x="107156" y="0"/>
                </a:lnTo>
                <a:lnTo>
                  <a:pt x="107156" y="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2" name="Freeform 331"/>
          <p:cNvSpPr/>
          <p:nvPr/>
        </p:nvSpPr>
        <p:spPr>
          <a:xfrm>
            <a:off x="7509867" y="5098852"/>
            <a:ext cx="151806" cy="142876"/>
          </a:xfrm>
          <a:custGeom>
            <a:avLst/>
            <a:gdLst/>
            <a:ahLst/>
            <a:cxnLst/>
            <a:rect l="0" t="0" r="0" b="0"/>
            <a:pathLst>
              <a:path w="151806" h="142876">
                <a:moveTo>
                  <a:pt x="62508" y="17859"/>
                </a:moveTo>
                <a:lnTo>
                  <a:pt x="62508" y="8929"/>
                </a:lnTo>
                <a:lnTo>
                  <a:pt x="62508" y="8929"/>
                </a:lnTo>
                <a:lnTo>
                  <a:pt x="62508" y="8929"/>
                </a:lnTo>
                <a:lnTo>
                  <a:pt x="53578" y="0"/>
                </a:lnTo>
                <a:lnTo>
                  <a:pt x="53578" y="0"/>
                </a:lnTo>
                <a:lnTo>
                  <a:pt x="53578" y="0"/>
                </a:lnTo>
                <a:lnTo>
                  <a:pt x="44649" y="0"/>
                </a:lnTo>
                <a:lnTo>
                  <a:pt x="44649" y="0"/>
                </a:lnTo>
                <a:lnTo>
                  <a:pt x="35719" y="0"/>
                </a:lnTo>
                <a:lnTo>
                  <a:pt x="35719" y="0"/>
                </a:lnTo>
                <a:lnTo>
                  <a:pt x="26789" y="0"/>
                </a:lnTo>
                <a:lnTo>
                  <a:pt x="17860" y="8929"/>
                </a:lnTo>
                <a:lnTo>
                  <a:pt x="17860" y="8929"/>
                </a:lnTo>
                <a:lnTo>
                  <a:pt x="8930" y="17859"/>
                </a:lnTo>
                <a:lnTo>
                  <a:pt x="8930" y="17859"/>
                </a:lnTo>
                <a:lnTo>
                  <a:pt x="0" y="26789"/>
                </a:lnTo>
                <a:lnTo>
                  <a:pt x="0" y="35718"/>
                </a:lnTo>
                <a:lnTo>
                  <a:pt x="0" y="44648"/>
                </a:lnTo>
                <a:lnTo>
                  <a:pt x="0" y="44648"/>
                </a:lnTo>
                <a:lnTo>
                  <a:pt x="0" y="53578"/>
                </a:lnTo>
                <a:lnTo>
                  <a:pt x="0" y="62507"/>
                </a:lnTo>
                <a:lnTo>
                  <a:pt x="0" y="71437"/>
                </a:lnTo>
                <a:lnTo>
                  <a:pt x="8930" y="71437"/>
                </a:lnTo>
                <a:lnTo>
                  <a:pt x="17860" y="80367"/>
                </a:lnTo>
                <a:lnTo>
                  <a:pt x="17860" y="89296"/>
                </a:lnTo>
                <a:lnTo>
                  <a:pt x="26789" y="89296"/>
                </a:lnTo>
                <a:lnTo>
                  <a:pt x="35719" y="98226"/>
                </a:lnTo>
                <a:lnTo>
                  <a:pt x="44649" y="98226"/>
                </a:lnTo>
                <a:lnTo>
                  <a:pt x="53578" y="98226"/>
                </a:lnTo>
                <a:lnTo>
                  <a:pt x="62508" y="98226"/>
                </a:lnTo>
                <a:lnTo>
                  <a:pt x="71438" y="98226"/>
                </a:lnTo>
                <a:lnTo>
                  <a:pt x="80367" y="98226"/>
                </a:lnTo>
                <a:lnTo>
                  <a:pt x="80367" y="98226"/>
                </a:lnTo>
                <a:lnTo>
                  <a:pt x="89297" y="98226"/>
                </a:lnTo>
                <a:lnTo>
                  <a:pt x="98227" y="98226"/>
                </a:lnTo>
                <a:lnTo>
                  <a:pt x="98227" y="89296"/>
                </a:lnTo>
                <a:lnTo>
                  <a:pt x="107156" y="89296"/>
                </a:lnTo>
                <a:lnTo>
                  <a:pt x="107156" y="80367"/>
                </a:lnTo>
                <a:lnTo>
                  <a:pt x="107156" y="71437"/>
                </a:lnTo>
                <a:lnTo>
                  <a:pt x="116086" y="71437"/>
                </a:lnTo>
                <a:lnTo>
                  <a:pt x="116086" y="62507"/>
                </a:lnTo>
                <a:lnTo>
                  <a:pt x="116086" y="62507"/>
                </a:lnTo>
                <a:lnTo>
                  <a:pt x="116086" y="53578"/>
                </a:lnTo>
                <a:lnTo>
                  <a:pt x="116086" y="53578"/>
                </a:lnTo>
                <a:lnTo>
                  <a:pt x="116086" y="53578"/>
                </a:lnTo>
                <a:lnTo>
                  <a:pt x="116086" y="53578"/>
                </a:lnTo>
                <a:lnTo>
                  <a:pt x="116086" y="44648"/>
                </a:lnTo>
                <a:lnTo>
                  <a:pt x="116086" y="44648"/>
                </a:lnTo>
                <a:lnTo>
                  <a:pt x="116086" y="53578"/>
                </a:lnTo>
                <a:lnTo>
                  <a:pt x="116086" y="53578"/>
                </a:lnTo>
                <a:lnTo>
                  <a:pt x="116086" y="53578"/>
                </a:lnTo>
                <a:lnTo>
                  <a:pt x="116086" y="62507"/>
                </a:lnTo>
                <a:lnTo>
                  <a:pt x="116086" y="71437"/>
                </a:lnTo>
                <a:lnTo>
                  <a:pt x="116086" y="71437"/>
                </a:lnTo>
                <a:lnTo>
                  <a:pt x="116086" y="80367"/>
                </a:lnTo>
                <a:lnTo>
                  <a:pt x="116086" y="89296"/>
                </a:lnTo>
                <a:lnTo>
                  <a:pt x="125016" y="98226"/>
                </a:lnTo>
                <a:lnTo>
                  <a:pt x="125016" y="107156"/>
                </a:lnTo>
                <a:lnTo>
                  <a:pt x="133946" y="116086"/>
                </a:lnTo>
                <a:lnTo>
                  <a:pt x="133946" y="125015"/>
                </a:lnTo>
                <a:lnTo>
                  <a:pt x="142875" y="133945"/>
                </a:lnTo>
                <a:lnTo>
                  <a:pt x="151805" y="142875"/>
                </a:lnTo>
                <a:lnTo>
                  <a:pt x="151805" y="142875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3" name="Freeform 332"/>
          <p:cNvSpPr/>
          <p:nvPr/>
        </p:nvSpPr>
        <p:spPr>
          <a:xfrm>
            <a:off x="7697391" y="4920258"/>
            <a:ext cx="35719" cy="250032"/>
          </a:xfrm>
          <a:custGeom>
            <a:avLst/>
            <a:gdLst/>
            <a:ahLst/>
            <a:cxnLst/>
            <a:rect l="0" t="0" r="0" b="0"/>
            <a:pathLst>
              <a:path w="35719" h="250032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29" y="0"/>
                </a:lnTo>
                <a:lnTo>
                  <a:pt x="8929" y="0"/>
                </a:lnTo>
                <a:lnTo>
                  <a:pt x="8929" y="8930"/>
                </a:lnTo>
                <a:lnTo>
                  <a:pt x="8929" y="8930"/>
                </a:lnTo>
                <a:lnTo>
                  <a:pt x="8929" y="17859"/>
                </a:lnTo>
                <a:lnTo>
                  <a:pt x="8929" y="35719"/>
                </a:lnTo>
                <a:lnTo>
                  <a:pt x="17859" y="44648"/>
                </a:lnTo>
                <a:lnTo>
                  <a:pt x="17859" y="62508"/>
                </a:lnTo>
                <a:lnTo>
                  <a:pt x="17859" y="71437"/>
                </a:lnTo>
                <a:lnTo>
                  <a:pt x="17859" y="89297"/>
                </a:lnTo>
                <a:lnTo>
                  <a:pt x="17859" y="98226"/>
                </a:lnTo>
                <a:lnTo>
                  <a:pt x="17859" y="116086"/>
                </a:lnTo>
                <a:lnTo>
                  <a:pt x="17859" y="133945"/>
                </a:lnTo>
                <a:lnTo>
                  <a:pt x="26789" y="151805"/>
                </a:lnTo>
                <a:lnTo>
                  <a:pt x="26789" y="160734"/>
                </a:lnTo>
                <a:lnTo>
                  <a:pt x="26789" y="178594"/>
                </a:lnTo>
                <a:lnTo>
                  <a:pt x="26789" y="187523"/>
                </a:lnTo>
                <a:lnTo>
                  <a:pt x="26789" y="205383"/>
                </a:lnTo>
                <a:lnTo>
                  <a:pt x="26789" y="214312"/>
                </a:lnTo>
                <a:lnTo>
                  <a:pt x="35718" y="223242"/>
                </a:lnTo>
                <a:lnTo>
                  <a:pt x="35718" y="241101"/>
                </a:lnTo>
                <a:lnTo>
                  <a:pt x="35718" y="250031"/>
                </a:lnTo>
                <a:lnTo>
                  <a:pt x="35718" y="250031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4" name="Freeform 333"/>
          <p:cNvSpPr/>
          <p:nvPr/>
        </p:nvSpPr>
        <p:spPr>
          <a:xfrm>
            <a:off x="7804547" y="5009555"/>
            <a:ext cx="98227" cy="187524"/>
          </a:xfrm>
          <a:custGeom>
            <a:avLst/>
            <a:gdLst/>
            <a:ahLst/>
            <a:cxnLst/>
            <a:rect l="0" t="0" r="0" b="0"/>
            <a:pathLst>
              <a:path w="98227" h="187524">
                <a:moveTo>
                  <a:pt x="80367" y="53578"/>
                </a:moveTo>
                <a:lnTo>
                  <a:pt x="80367" y="44648"/>
                </a:lnTo>
                <a:lnTo>
                  <a:pt x="80367" y="35718"/>
                </a:lnTo>
                <a:lnTo>
                  <a:pt x="80367" y="26789"/>
                </a:lnTo>
                <a:lnTo>
                  <a:pt x="89297" y="26789"/>
                </a:lnTo>
                <a:lnTo>
                  <a:pt x="89297" y="17859"/>
                </a:lnTo>
                <a:lnTo>
                  <a:pt x="89297" y="17859"/>
                </a:lnTo>
                <a:lnTo>
                  <a:pt x="89297" y="8929"/>
                </a:lnTo>
                <a:lnTo>
                  <a:pt x="80367" y="8929"/>
                </a:lnTo>
                <a:lnTo>
                  <a:pt x="80367" y="0"/>
                </a:lnTo>
                <a:lnTo>
                  <a:pt x="71437" y="0"/>
                </a:lnTo>
                <a:lnTo>
                  <a:pt x="62508" y="0"/>
                </a:lnTo>
                <a:lnTo>
                  <a:pt x="62508" y="0"/>
                </a:lnTo>
                <a:lnTo>
                  <a:pt x="53578" y="0"/>
                </a:lnTo>
                <a:lnTo>
                  <a:pt x="44648" y="0"/>
                </a:lnTo>
                <a:lnTo>
                  <a:pt x="35719" y="0"/>
                </a:lnTo>
                <a:lnTo>
                  <a:pt x="35719" y="0"/>
                </a:lnTo>
                <a:lnTo>
                  <a:pt x="26789" y="0"/>
                </a:lnTo>
                <a:lnTo>
                  <a:pt x="26789" y="8929"/>
                </a:lnTo>
                <a:lnTo>
                  <a:pt x="26789" y="8929"/>
                </a:lnTo>
                <a:lnTo>
                  <a:pt x="17859" y="17859"/>
                </a:lnTo>
                <a:lnTo>
                  <a:pt x="17859" y="17859"/>
                </a:lnTo>
                <a:lnTo>
                  <a:pt x="26789" y="26789"/>
                </a:lnTo>
                <a:lnTo>
                  <a:pt x="26789" y="35718"/>
                </a:lnTo>
                <a:lnTo>
                  <a:pt x="26789" y="44648"/>
                </a:lnTo>
                <a:lnTo>
                  <a:pt x="35719" y="53578"/>
                </a:lnTo>
                <a:lnTo>
                  <a:pt x="44648" y="62508"/>
                </a:lnTo>
                <a:lnTo>
                  <a:pt x="44648" y="80367"/>
                </a:lnTo>
                <a:lnTo>
                  <a:pt x="53578" y="89297"/>
                </a:lnTo>
                <a:lnTo>
                  <a:pt x="62508" y="98226"/>
                </a:lnTo>
                <a:lnTo>
                  <a:pt x="71437" y="107156"/>
                </a:lnTo>
                <a:lnTo>
                  <a:pt x="80367" y="116086"/>
                </a:lnTo>
                <a:lnTo>
                  <a:pt x="80367" y="133945"/>
                </a:lnTo>
                <a:lnTo>
                  <a:pt x="89297" y="142875"/>
                </a:lnTo>
                <a:lnTo>
                  <a:pt x="89297" y="151804"/>
                </a:lnTo>
                <a:lnTo>
                  <a:pt x="98226" y="160734"/>
                </a:lnTo>
                <a:lnTo>
                  <a:pt x="98226" y="169664"/>
                </a:lnTo>
                <a:lnTo>
                  <a:pt x="98226" y="178593"/>
                </a:lnTo>
                <a:lnTo>
                  <a:pt x="98226" y="178593"/>
                </a:lnTo>
                <a:lnTo>
                  <a:pt x="98226" y="187523"/>
                </a:lnTo>
                <a:lnTo>
                  <a:pt x="89297" y="187523"/>
                </a:lnTo>
                <a:lnTo>
                  <a:pt x="89297" y="187523"/>
                </a:lnTo>
                <a:lnTo>
                  <a:pt x="89297" y="187523"/>
                </a:lnTo>
                <a:lnTo>
                  <a:pt x="80367" y="187523"/>
                </a:lnTo>
                <a:lnTo>
                  <a:pt x="71437" y="187523"/>
                </a:lnTo>
                <a:lnTo>
                  <a:pt x="62508" y="187523"/>
                </a:lnTo>
                <a:lnTo>
                  <a:pt x="62508" y="178593"/>
                </a:lnTo>
                <a:lnTo>
                  <a:pt x="53578" y="178593"/>
                </a:lnTo>
                <a:lnTo>
                  <a:pt x="44648" y="169664"/>
                </a:lnTo>
                <a:lnTo>
                  <a:pt x="35719" y="160734"/>
                </a:lnTo>
                <a:lnTo>
                  <a:pt x="26789" y="160734"/>
                </a:lnTo>
                <a:lnTo>
                  <a:pt x="17859" y="151804"/>
                </a:lnTo>
                <a:lnTo>
                  <a:pt x="8930" y="151804"/>
                </a:lnTo>
                <a:lnTo>
                  <a:pt x="8930" y="142875"/>
                </a:lnTo>
                <a:lnTo>
                  <a:pt x="0" y="142875"/>
                </a:lnTo>
                <a:lnTo>
                  <a:pt x="0" y="133945"/>
                </a:lnTo>
                <a:lnTo>
                  <a:pt x="0" y="133945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5" name="Freeform 334"/>
          <p:cNvSpPr/>
          <p:nvPr/>
        </p:nvSpPr>
        <p:spPr>
          <a:xfrm>
            <a:off x="8063508" y="4795242"/>
            <a:ext cx="205383" cy="276822"/>
          </a:xfrm>
          <a:custGeom>
            <a:avLst/>
            <a:gdLst/>
            <a:ahLst/>
            <a:cxnLst/>
            <a:rect l="0" t="0" r="0" b="0"/>
            <a:pathLst>
              <a:path w="205383" h="276822">
                <a:moveTo>
                  <a:pt x="0" y="142875"/>
                </a:moveTo>
                <a:lnTo>
                  <a:pt x="0" y="133946"/>
                </a:lnTo>
                <a:lnTo>
                  <a:pt x="0" y="133946"/>
                </a:lnTo>
                <a:lnTo>
                  <a:pt x="8930" y="142875"/>
                </a:lnTo>
                <a:lnTo>
                  <a:pt x="8930" y="142875"/>
                </a:lnTo>
                <a:lnTo>
                  <a:pt x="8930" y="142875"/>
                </a:lnTo>
                <a:lnTo>
                  <a:pt x="8930" y="151805"/>
                </a:lnTo>
                <a:lnTo>
                  <a:pt x="17859" y="160735"/>
                </a:lnTo>
                <a:lnTo>
                  <a:pt x="17859" y="160735"/>
                </a:lnTo>
                <a:lnTo>
                  <a:pt x="17859" y="169664"/>
                </a:lnTo>
                <a:lnTo>
                  <a:pt x="17859" y="187524"/>
                </a:lnTo>
                <a:lnTo>
                  <a:pt x="17859" y="196453"/>
                </a:lnTo>
                <a:lnTo>
                  <a:pt x="17859" y="205383"/>
                </a:lnTo>
                <a:lnTo>
                  <a:pt x="8930" y="214313"/>
                </a:lnTo>
                <a:lnTo>
                  <a:pt x="8930" y="223242"/>
                </a:lnTo>
                <a:lnTo>
                  <a:pt x="8930" y="241102"/>
                </a:lnTo>
                <a:lnTo>
                  <a:pt x="8930" y="241102"/>
                </a:lnTo>
                <a:lnTo>
                  <a:pt x="8930" y="258961"/>
                </a:lnTo>
                <a:lnTo>
                  <a:pt x="8930" y="258961"/>
                </a:lnTo>
                <a:lnTo>
                  <a:pt x="0" y="267891"/>
                </a:lnTo>
                <a:lnTo>
                  <a:pt x="0" y="267891"/>
                </a:lnTo>
                <a:lnTo>
                  <a:pt x="0" y="276821"/>
                </a:lnTo>
                <a:lnTo>
                  <a:pt x="0" y="276821"/>
                </a:lnTo>
                <a:lnTo>
                  <a:pt x="0" y="276821"/>
                </a:lnTo>
                <a:lnTo>
                  <a:pt x="0" y="276821"/>
                </a:lnTo>
                <a:lnTo>
                  <a:pt x="0" y="276821"/>
                </a:lnTo>
                <a:lnTo>
                  <a:pt x="0" y="267891"/>
                </a:lnTo>
                <a:lnTo>
                  <a:pt x="0" y="267891"/>
                </a:lnTo>
                <a:lnTo>
                  <a:pt x="0" y="258961"/>
                </a:lnTo>
                <a:lnTo>
                  <a:pt x="0" y="241102"/>
                </a:lnTo>
                <a:lnTo>
                  <a:pt x="0" y="232172"/>
                </a:lnTo>
                <a:lnTo>
                  <a:pt x="8930" y="223242"/>
                </a:lnTo>
                <a:lnTo>
                  <a:pt x="8930" y="214313"/>
                </a:lnTo>
                <a:lnTo>
                  <a:pt x="8930" y="196453"/>
                </a:lnTo>
                <a:lnTo>
                  <a:pt x="8930" y="187524"/>
                </a:lnTo>
                <a:lnTo>
                  <a:pt x="8930" y="178594"/>
                </a:lnTo>
                <a:lnTo>
                  <a:pt x="17859" y="160735"/>
                </a:lnTo>
                <a:lnTo>
                  <a:pt x="17859" y="151805"/>
                </a:lnTo>
                <a:lnTo>
                  <a:pt x="26789" y="142875"/>
                </a:lnTo>
                <a:lnTo>
                  <a:pt x="26789" y="133946"/>
                </a:lnTo>
                <a:lnTo>
                  <a:pt x="35719" y="125016"/>
                </a:lnTo>
                <a:lnTo>
                  <a:pt x="44648" y="107156"/>
                </a:lnTo>
                <a:lnTo>
                  <a:pt x="44648" y="107156"/>
                </a:lnTo>
                <a:lnTo>
                  <a:pt x="53578" y="98227"/>
                </a:lnTo>
                <a:lnTo>
                  <a:pt x="62508" y="98227"/>
                </a:lnTo>
                <a:lnTo>
                  <a:pt x="62508" y="89297"/>
                </a:lnTo>
                <a:lnTo>
                  <a:pt x="71437" y="89297"/>
                </a:lnTo>
                <a:lnTo>
                  <a:pt x="80367" y="89297"/>
                </a:lnTo>
                <a:lnTo>
                  <a:pt x="80367" y="89297"/>
                </a:lnTo>
                <a:lnTo>
                  <a:pt x="89297" y="98227"/>
                </a:lnTo>
                <a:lnTo>
                  <a:pt x="89297" y="98227"/>
                </a:lnTo>
                <a:lnTo>
                  <a:pt x="98226" y="98227"/>
                </a:lnTo>
                <a:lnTo>
                  <a:pt x="98226" y="107156"/>
                </a:lnTo>
                <a:lnTo>
                  <a:pt x="98226" y="107156"/>
                </a:lnTo>
                <a:lnTo>
                  <a:pt x="107156" y="116086"/>
                </a:lnTo>
                <a:lnTo>
                  <a:pt x="107156" y="125016"/>
                </a:lnTo>
                <a:lnTo>
                  <a:pt x="107156" y="125016"/>
                </a:lnTo>
                <a:lnTo>
                  <a:pt x="107156" y="133946"/>
                </a:lnTo>
                <a:lnTo>
                  <a:pt x="107156" y="133946"/>
                </a:lnTo>
                <a:lnTo>
                  <a:pt x="107156" y="133946"/>
                </a:lnTo>
                <a:lnTo>
                  <a:pt x="107156" y="142875"/>
                </a:lnTo>
                <a:lnTo>
                  <a:pt x="107156" y="142875"/>
                </a:lnTo>
                <a:lnTo>
                  <a:pt x="107156" y="142875"/>
                </a:lnTo>
                <a:lnTo>
                  <a:pt x="107156" y="142875"/>
                </a:lnTo>
                <a:lnTo>
                  <a:pt x="107156" y="142875"/>
                </a:lnTo>
                <a:lnTo>
                  <a:pt x="107156" y="142875"/>
                </a:lnTo>
                <a:lnTo>
                  <a:pt x="107156" y="142875"/>
                </a:lnTo>
                <a:lnTo>
                  <a:pt x="107156" y="142875"/>
                </a:lnTo>
                <a:lnTo>
                  <a:pt x="107156" y="133946"/>
                </a:lnTo>
                <a:lnTo>
                  <a:pt x="107156" y="133946"/>
                </a:lnTo>
                <a:lnTo>
                  <a:pt x="116086" y="125016"/>
                </a:lnTo>
                <a:lnTo>
                  <a:pt x="116086" y="116086"/>
                </a:lnTo>
                <a:lnTo>
                  <a:pt x="116086" y="107156"/>
                </a:lnTo>
                <a:lnTo>
                  <a:pt x="125015" y="98227"/>
                </a:lnTo>
                <a:lnTo>
                  <a:pt x="125015" y="89297"/>
                </a:lnTo>
                <a:lnTo>
                  <a:pt x="133944" y="80367"/>
                </a:lnTo>
                <a:lnTo>
                  <a:pt x="133944" y="71437"/>
                </a:lnTo>
                <a:lnTo>
                  <a:pt x="133944" y="62508"/>
                </a:lnTo>
                <a:lnTo>
                  <a:pt x="142874" y="53578"/>
                </a:lnTo>
                <a:lnTo>
                  <a:pt x="142874" y="44648"/>
                </a:lnTo>
                <a:lnTo>
                  <a:pt x="151804" y="35719"/>
                </a:lnTo>
                <a:lnTo>
                  <a:pt x="151804" y="26789"/>
                </a:lnTo>
                <a:lnTo>
                  <a:pt x="151804" y="17859"/>
                </a:lnTo>
                <a:lnTo>
                  <a:pt x="160733" y="8929"/>
                </a:lnTo>
                <a:lnTo>
                  <a:pt x="160733" y="8929"/>
                </a:lnTo>
                <a:lnTo>
                  <a:pt x="169663" y="0"/>
                </a:lnTo>
                <a:lnTo>
                  <a:pt x="169663" y="0"/>
                </a:lnTo>
                <a:lnTo>
                  <a:pt x="169663" y="0"/>
                </a:lnTo>
                <a:lnTo>
                  <a:pt x="178593" y="0"/>
                </a:lnTo>
                <a:lnTo>
                  <a:pt x="178593" y="0"/>
                </a:lnTo>
                <a:lnTo>
                  <a:pt x="178593" y="8929"/>
                </a:lnTo>
                <a:lnTo>
                  <a:pt x="178593" y="17859"/>
                </a:lnTo>
                <a:lnTo>
                  <a:pt x="187522" y="17859"/>
                </a:lnTo>
                <a:lnTo>
                  <a:pt x="187522" y="35719"/>
                </a:lnTo>
                <a:lnTo>
                  <a:pt x="187522" y="44648"/>
                </a:lnTo>
                <a:lnTo>
                  <a:pt x="196452" y="53578"/>
                </a:lnTo>
                <a:lnTo>
                  <a:pt x="196452" y="71437"/>
                </a:lnTo>
                <a:lnTo>
                  <a:pt x="196452" y="80367"/>
                </a:lnTo>
                <a:lnTo>
                  <a:pt x="196452" y="98227"/>
                </a:lnTo>
                <a:lnTo>
                  <a:pt x="205382" y="107156"/>
                </a:lnTo>
                <a:lnTo>
                  <a:pt x="205382" y="116086"/>
                </a:lnTo>
                <a:lnTo>
                  <a:pt x="205382" y="133946"/>
                </a:lnTo>
                <a:lnTo>
                  <a:pt x="205382" y="142875"/>
                </a:lnTo>
                <a:lnTo>
                  <a:pt x="205382" y="142875"/>
                </a:lnTo>
                <a:lnTo>
                  <a:pt x="196452" y="151805"/>
                </a:lnTo>
                <a:lnTo>
                  <a:pt x="196452" y="160735"/>
                </a:lnTo>
                <a:lnTo>
                  <a:pt x="196452" y="169664"/>
                </a:lnTo>
                <a:lnTo>
                  <a:pt x="196452" y="169664"/>
                </a:lnTo>
                <a:lnTo>
                  <a:pt x="196452" y="178594"/>
                </a:lnTo>
                <a:lnTo>
                  <a:pt x="196452" y="178594"/>
                </a:lnTo>
                <a:lnTo>
                  <a:pt x="196452" y="178594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6" name="Freeform 335"/>
          <p:cNvSpPr/>
          <p:nvPr/>
        </p:nvSpPr>
        <p:spPr>
          <a:xfrm>
            <a:off x="8286749" y="4822031"/>
            <a:ext cx="178595" cy="348259"/>
          </a:xfrm>
          <a:custGeom>
            <a:avLst/>
            <a:gdLst/>
            <a:ahLst/>
            <a:cxnLst/>
            <a:rect l="0" t="0" r="0" b="0"/>
            <a:pathLst>
              <a:path w="178595" h="348259">
                <a:moveTo>
                  <a:pt x="53578" y="0"/>
                </a:moveTo>
                <a:lnTo>
                  <a:pt x="53578" y="0"/>
                </a:lnTo>
                <a:lnTo>
                  <a:pt x="53578" y="0"/>
                </a:lnTo>
                <a:lnTo>
                  <a:pt x="53578" y="0"/>
                </a:lnTo>
                <a:lnTo>
                  <a:pt x="53578" y="8930"/>
                </a:lnTo>
                <a:lnTo>
                  <a:pt x="53578" y="8930"/>
                </a:lnTo>
                <a:lnTo>
                  <a:pt x="53578" y="17859"/>
                </a:lnTo>
                <a:lnTo>
                  <a:pt x="53578" y="17859"/>
                </a:lnTo>
                <a:lnTo>
                  <a:pt x="53578" y="26789"/>
                </a:lnTo>
                <a:lnTo>
                  <a:pt x="53578" y="35719"/>
                </a:lnTo>
                <a:lnTo>
                  <a:pt x="53578" y="44648"/>
                </a:lnTo>
                <a:lnTo>
                  <a:pt x="53578" y="53578"/>
                </a:lnTo>
                <a:lnTo>
                  <a:pt x="53578" y="62508"/>
                </a:lnTo>
                <a:lnTo>
                  <a:pt x="53578" y="71438"/>
                </a:lnTo>
                <a:lnTo>
                  <a:pt x="53578" y="80367"/>
                </a:lnTo>
                <a:lnTo>
                  <a:pt x="53578" y="98227"/>
                </a:lnTo>
                <a:lnTo>
                  <a:pt x="53578" y="107157"/>
                </a:lnTo>
                <a:lnTo>
                  <a:pt x="62508" y="116086"/>
                </a:lnTo>
                <a:lnTo>
                  <a:pt x="62508" y="125016"/>
                </a:lnTo>
                <a:lnTo>
                  <a:pt x="62508" y="133946"/>
                </a:lnTo>
                <a:lnTo>
                  <a:pt x="71438" y="142875"/>
                </a:lnTo>
                <a:lnTo>
                  <a:pt x="71438" y="151805"/>
                </a:lnTo>
                <a:lnTo>
                  <a:pt x="80367" y="151805"/>
                </a:lnTo>
                <a:lnTo>
                  <a:pt x="80367" y="160735"/>
                </a:lnTo>
                <a:lnTo>
                  <a:pt x="89297" y="160735"/>
                </a:lnTo>
                <a:lnTo>
                  <a:pt x="89297" y="160735"/>
                </a:lnTo>
                <a:lnTo>
                  <a:pt x="98227" y="160735"/>
                </a:lnTo>
                <a:lnTo>
                  <a:pt x="98227" y="160735"/>
                </a:lnTo>
                <a:lnTo>
                  <a:pt x="107156" y="151805"/>
                </a:lnTo>
                <a:lnTo>
                  <a:pt x="116086" y="151805"/>
                </a:lnTo>
                <a:lnTo>
                  <a:pt x="116086" y="142875"/>
                </a:lnTo>
                <a:lnTo>
                  <a:pt x="125016" y="142875"/>
                </a:lnTo>
                <a:lnTo>
                  <a:pt x="125016" y="133946"/>
                </a:lnTo>
                <a:lnTo>
                  <a:pt x="133946" y="125016"/>
                </a:lnTo>
                <a:lnTo>
                  <a:pt x="133946" y="116086"/>
                </a:lnTo>
                <a:lnTo>
                  <a:pt x="142875" y="107157"/>
                </a:lnTo>
                <a:lnTo>
                  <a:pt x="142875" y="107157"/>
                </a:lnTo>
                <a:lnTo>
                  <a:pt x="142875" y="98227"/>
                </a:lnTo>
                <a:lnTo>
                  <a:pt x="151805" y="89297"/>
                </a:lnTo>
                <a:lnTo>
                  <a:pt x="151805" y="80367"/>
                </a:lnTo>
                <a:lnTo>
                  <a:pt x="151805" y="80367"/>
                </a:lnTo>
                <a:lnTo>
                  <a:pt x="151805" y="71438"/>
                </a:lnTo>
                <a:lnTo>
                  <a:pt x="160735" y="71438"/>
                </a:lnTo>
                <a:lnTo>
                  <a:pt x="160735" y="62508"/>
                </a:lnTo>
                <a:lnTo>
                  <a:pt x="160735" y="62508"/>
                </a:lnTo>
                <a:lnTo>
                  <a:pt x="160735" y="62508"/>
                </a:lnTo>
                <a:lnTo>
                  <a:pt x="160735" y="62508"/>
                </a:lnTo>
                <a:lnTo>
                  <a:pt x="160735" y="62508"/>
                </a:lnTo>
                <a:lnTo>
                  <a:pt x="169664" y="62508"/>
                </a:lnTo>
                <a:lnTo>
                  <a:pt x="169664" y="71438"/>
                </a:lnTo>
                <a:lnTo>
                  <a:pt x="169664" y="71438"/>
                </a:lnTo>
                <a:lnTo>
                  <a:pt x="169664" y="80367"/>
                </a:lnTo>
                <a:lnTo>
                  <a:pt x="169664" y="80367"/>
                </a:lnTo>
                <a:lnTo>
                  <a:pt x="169664" y="98227"/>
                </a:lnTo>
                <a:lnTo>
                  <a:pt x="169664" y="107157"/>
                </a:lnTo>
                <a:lnTo>
                  <a:pt x="169664" y="116086"/>
                </a:lnTo>
                <a:lnTo>
                  <a:pt x="178594" y="125016"/>
                </a:lnTo>
                <a:lnTo>
                  <a:pt x="178594" y="142875"/>
                </a:lnTo>
                <a:lnTo>
                  <a:pt x="178594" y="160735"/>
                </a:lnTo>
                <a:lnTo>
                  <a:pt x="178594" y="169664"/>
                </a:lnTo>
                <a:lnTo>
                  <a:pt x="178594" y="187524"/>
                </a:lnTo>
                <a:lnTo>
                  <a:pt x="169664" y="205383"/>
                </a:lnTo>
                <a:lnTo>
                  <a:pt x="169664" y="214313"/>
                </a:lnTo>
                <a:lnTo>
                  <a:pt x="169664" y="232172"/>
                </a:lnTo>
                <a:lnTo>
                  <a:pt x="169664" y="250032"/>
                </a:lnTo>
                <a:lnTo>
                  <a:pt x="160735" y="267891"/>
                </a:lnTo>
                <a:lnTo>
                  <a:pt x="160735" y="276821"/>
                </a:lnTo>
                <a:lnTo>
                  <a:pt x="151805" y="294680"/>
                </a:lnTo>
                <a:lnTo>
                  <a:pt x="151805" y="303610"/>
                </a:lnTo>
                <a:lnTo>
                  <a:pt x="142875" y="312539"/>
                </a:lnTo>
                <a:lnTo>
                  <a:pt x="142875" y="321469"/>
                </a:lnTo>
                <a:lnTo>
                  <a:pt x="133946" y="330399"/>
                </a:lnTo>
                <a:lnTo>
                  <a:pt x="125016" y="339328"/>
                </a:lnTo>
                <a:lnTo>
                  <a:pt x="116086" y="339328"/>
                </a:lnTo>
                <a:lnTo>
                  <a:pt x="107156" y="348258"/>
                </a:lnTo>
                <a:lnTo>
                  <a:pt x="98227" y="348258"/>
                </a:lnTo>
                <a:lnTo>
                  <a:pt x="89297" y="348258"/>
                </a:lnTo>
                <a:lnTo>
                  <a:pt x="80367" y="348258"/>
                </a:lnTo>
                <a:lnTo>
                  <a:pt x="71438" y="348258"/>
                </a:lnTo>
                <a:lnTo>
                  <a:pt x="53578" y="339328"/>
                </a:lnTo>
                <a:lnTo>
                  <a:pt x="44649" y="339328"/>
                </a:lnTo>
                <a:lnTo>
                  <a:pt x="35719" y="330399"/>
                </a:lnTo>
                <a:lnTo>
                  <a:pt x="26789" y="330399"/>
                </a:lnTo>
                <a:lnTo>
                  <a:pt x="17860" y="321469"/>
                </a:lnTo>
                <a:lnTo>
                  <a:pt x="8930" y="312539"/>
                </a:lnTo>
                <a:lnTo>
                  <a:pt x="0" y="303610"/>
                </a:lnTo>
                <a:lnTo>
                  <a:pt x="0" y="30361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7" name="Freeform 336"/>
          <p:cNvSpPr/>
          <p:nvPr/>
        </p:nvSpPr>
        <p:spPr>
          <a:xfrm>
            <a:off x="8536780" y="4652367"/>
            <a:ext cx="285751" cy="437556"/>
          </a:xfrm>
          <a:custGeom>
            <a:avLst/>
            <a:gdLst/>
            <a:ahLst/>
            <a:cxnLst/>
            <a:rect l="0" t="0" r="0" b="0"/>
            <a:pathLst>
              <a:path w="285751" h="437556">
                <a:moveTo>
                  <a:pt x="285750" y="0"/>
                </a:moveTo>
                <a:lnTo>
                  <a:pt x="285750" y="0"/>
                </a:lnTo>
                <a:lnTo>
                  <a:pt x="285750" y="0"/>
                </a:lnTo>
                <a:lnTo>
                  <a:pt x="285750" y="0"/>
                </a:lnTo>
                <a:lnTo>
                  <a:pt x="276821" y="8929"/>
                </a:lnTo>
                <a:lnTo>
                  <a:pt x="276821" y="17859"/>
                </a:lnTo>
                <a:lnTo>
                  <a:pt x="267891" y="26789"/>
                </a:lnTo>
                <a:lnTo>
                  <a:pt x="258961" y="35719"/>
                </a:lnTo>
                <a:lnTo>
                  <a:pt x="250032" y="44648"/>
                </a:lnTo>
                <a:lnTo>
                  <a:pt x="250032" y="53578"/>
                </a:lnTo>
                <a:lnTo>
                  <a:pt x="241102" y="71437"/>
                </a:lnTo>
                <a:lnTo>
                  <a:pt x="232172" y="80367"/>
                </a:lnTo>
                <a:lnTo>
                  <a:pt x="223243" y="98226"/>
                </a:lnTo>
                <a:lnTo>
                  <a:pt x="214313" y="116086"/>
                </a:lnTo>
                <a:lnTo>
                  <a:pt x="196454" y="133945"/>
                </a:lnTo>
                <a:lnTo>
                  <a:pt x="187524" y="151804"/>
                </a:lnTo>
                <a:lnTo>
                  <a:pt x="178594" y="169664"/>
                </a:lnTo>
                <a:lnTo>
                  <a:pt x="160735" y="187523"/>
                </a:lnTo>
                <a:lnTo>
                  <a:pt x="151805" y="205383"/>
                </a:lnTo>
                <a:lnTo>
                  <a:pt x="142875" y="223242"/>
                </a:lnTo>
                <a:lnTo>
                  <a:pt x="125016" y="250031"/>
                </a:lnTo>
                <a:lnTo>
                  <a:pt x="116086" y="267891"/>
                </a:lnTo>
                <a:lnTo>
                  <a:pt x="107157" y="285750"/>
                </a:lnTo>
                <a:lnTo>
                  <a:pt x="89297" y="303610"/>
                </a:lnTo>
                <a:lnTo>
                  <a:pt x="80368" y="321469"/>
                </a:lnTo>
                <a:lnTo>
                  <a:pt x="71438" y="339328"/>
                </a:lnTo>
                <a:lnTo>
                  <a:pt x="62508" y="357188"/>
                </a:lnTo>
                <a:lnTo>
                  <a:pt x="44649" y="366117"/>
                </a:lnTo>
                <a:lnTo>
                  <a:pt x="35719" y="383977"/>
                </a:lnTo>
                <a:lnTo>
                  <a:pt x="35719" y="392906"/>
                </a:lnTo>
                <a:lnTo>
                  <a:pt x="26790" y="410766"/>
                </a:lnTo>
                <a:lnTo>
                  <a:pt x="17860" y="410766"/>
                </a:lnTo>
                <a:lnTo>
                  <a:pt x="8930" y="419696"/>
                </a:lnTo>
                <a:lnTo>
                  <a:pt x="0" y="437555"/>
                </a:lnTo>
                <a:lnTo>
                  <a:pt x="0" y="437555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8" name="Freeform 337"/>
          <p:cNvSpPr/>
          <p:nvPr/>
        </p:nvSpPr>
        <p:spPr>
          <a:xfrm>
            <a:off x="8563570" y="4545211"/>
            <a:ext cx="294680" cy="482204"/>
          </a:xfrm>
          <a:custGeom>
            <a:avLst/>
            <a:gdLst/>
            <a:ahLst/>
            <a:cxnLst/>
            <a:rect l="0" t="0" r="0" b="0"/>
            <a:pathLst>
              <a:path w="294680" h="482204">
                <a:moveTo>
                  <a:pt x="0" y="17859"/>
                </a:moveTo>
                <a:lnTo>
                  <a:pt x="0" y="17859"/>
                </a:lnTo>
                <a:lnTo>
                  <a:pt x="0" y="8929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29" y="8929"/>
                </a:lnTo>
                <a:lnTo>
                  <a:pt x="8929" y="8929"/>
                </a:lnTo>
                <a:lnTo>
                  <a:pt x="8929" y="17859"/>
                </a:lnTo>
                <a:lnTo>
                  <a:pt x="17859" y="26789"/>
                </a:lnTo>
                <a:lnTo>
                  <a:pt x="17859" y="35718"/>
                </a:lnTo>
                <a:lnTo>
                  <a:pt x="26789" y="53578"/>
                </a:lnTo>
                <a:lnTo>
                  <a:pt x="26789" y="62507"/>
                </a:lnTo>
                <a:lnTo>
                  <a:pt x="35718" y="80367"/>
                </a:lnTo>
                <a:lnTo>
                  <a:pt x="44648" y="89296"/>
                </a:lnTo>
                <a:lnTo>
                  <a:pt x="53578" y="107156"/>
                </a:lnTo>
                <a:lnTo>
                  <a:pt x="53578" y="125015"/>
                </a:lnTo>
                <a:lnTo>
                  <a:pt x="62507" y="142875"/>
                </a:lnTo>
                <a:lnTo>
                  <a:pt x="71437" y="160734"/>
                </a:lnTo>
                <a:lnTo>
                  <a:pt x="80367" y="178593"/>
                </a:lnTo>
                <a:lnTo>
                  <a:pt x="89296" y="196453"/>
                </a:lnTo>
                <a:lnTo>
                  <a:pt x="98226" y="214312"/>
                </a:lnTo>
                <a:lnTo>
                  <a:pt x="107156" y="232171"/>
                </a:lnTo>
                <a:lnTo>
                  <a:pt x="116085" y="250031"/>
                </a:lnTo>
                <a:lnTo>
                  <a:pt x="125015" y="276820"/>
                </a:lnTo>
                <a:lnTo>
                  <a:pt x="133945" y="294679"/>
                </a:lnTo>
                <a:lnTo>
                  <a:pt x="142875" y="312539"/>
                </a:lnTo>
                <a:lnTo>
                  <a:pt x="160734" y="330398"/>
                </a:lnTo>
                <a:lnTo>
                  <a:pt x="169664" y="339328"/>
                </a:lnTo>
                <a:lnTo>
                  <a:pt x="178593" y="357187"/>
                </a:lnTo>
                <a:lnTo>
                  <a:pt x="187523" y="375047"/>
                </a:lnTo>
                <a:lnTo>
                  <a:pt x="196453" y="383977"/>
                </a:lnTo>
                <a:lnTo>
                  <a:pt x="205382" y="401836"/>
                </a:lnTo>
                <a:lnTo>
                  <a:pt x="214312" y="410766"/>
                </a:lnTo>
                <a:lnTo>
                  <a:pt x="223242" y="428625"/>
                </a:lnTo>
                <a:lnTo>
                  <a:pt x="232171" y="437555"/>
                </a:lnTo>
                <a:lnTo>
                  <a:pt x="241101" y="446484"/>
                </a:lnTo>
                <a:lnTo>
                  <a:pt x="250031" y="455414"/>
                </a:lnTo>
                <a:lnTo>
                  <a:pt x="258960" y="464344"/>
                </a:lnTo>
                <a:lnTo>
                  <a:pt x="267890" y="464344"/>
                </a:lnTo>
                <a:lnTo>
                  <a:pt x="276820" y="473273"/>
                </a:lnTo>
                <a:lnTo>
                  <a:pt x="276820" y="473273"/>
                </a:lnTo>
                <a:lnTo>
                  <a:pt x="285750" y="482203"/>
                </a:lnTo>
                <a:lnTo>
                  <a:pt x="294679" y="482203"/>
                </a:lnTo>
                <a:lnTo>
                  <a:pt x="294679" y="482203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9" name="Freeform 338"/>
          <p:cNvSpPr/>
          <p:nvPr/>
        </p:nvSpPr>
        <p:spPr>
          <a:xfrm>
            <a:off x="5884664" y="5607843"/>
            <a:ext cx="196454" cy="232173"/>
          </a:xfrm>
          <a:custGeom>
            <a:avLst/>
            <a:gdLst/>
            <a:ahLst/>
            <a:cxnLst/>
            <a:rect l="0" t="0" r="0" b="0"/>
            <a:pathLst>
              <a:path w="196454" h="232173">
                <a:moveTo>
                  <a:pt x="187524" y="8930"/>
                </a:moveTo>
                <a:lnTo>
                  <a:pt x="187524" y="0"/>
                </a:lnTo>
                <a:lnTo>
                  <a:pt x="178594" y="0"/>
                </a:lnTo>
                <a:lnTo>
                  <a:pt x="178594" y="0"/>
                </a:lnTo>
                <a:lnTo>
                  <a:pt x="178594" y="0"/>
                </a:lnTo>
                <a:lnTo>
                  <a:pt x="178594" y="0"/>
                </a:lnTo>
                <a:lnTo>
                  <a:pt x="178594" y="0"/>
                </a:lnTo>
                <a:lnTo>
                  <a:pt x="178594" y="0"/>
                </a:lnTo>
                <a:lnTo>
                  <a:pt x="178594" y="0"/>
                </a:lnTo>
                <a:lnTo>
                  <a:pt x="169664" y="0"/>
                </a:lnTo>
                <a:lnTo>
                  <a:pt x="169664" y="0"/>
                </a:lnTo>
                <a:lnTo>
                  <a:pt x="169664" y="0"/>
                </a:lnTo>
                <a:lnTo>
                  <a:pt x="160734" y="8930"/>
                </a:lnTo>
                <a:lnTo>
                  <a:pt x="151805" y="8930"/>
                </a:lnTo>
                <a:lnTo>
                  <a:pt x="151805" y="8930"/>
                </a:lnTo>
                <a:lnTo>
                  <a:pt x="142875" y="17859"/>
                </a:lnTo>
                <a:lnTo>
                  <a:pt x="133945" y="17859"/>
                </a:lnTo>
                <a:lnTo>
                  <a:pt x="116086" y="26789"/>
                </a:lnTo>
                <a:lnTo>
                  <a:pt x="107156" y="35719"/>
                </a:lnTo>
                <a:lnTo>
                  <a:pt x="98227" y="44648"/>
                </a:lnTo>
                <a:lnTo>
                  <a:pt x="89297" y="44648"/>
                </a:lnTo>
                <a:lnTo>
                  <a:pt x="71438" y="53578"/>
                </a:lnTo>
                <a:lnTo>
                  <a:pt x="62508" y="62508"/>
                </a:lnTo>
                <a:lnTo>
                  <a:pt x="53578" y="71437"/>
                </a:lnTo>
                <a:lnTo>
                  <a:pt x="35719" y="80367"/>
                </a:lnTo>
                <a:lnTo>
                  <a:pt x="26789" y="98227"/>
                </a:lnTo>
                <a:lnTo>
                  <a:pt x="17859" y="107156"/>
                </a:lnTo>
                <a:lnTo>
                  <a:pt x="8930" y="116086"/>
                </a:lnTo>
                <a:lnTo>
                  <a:pt x="0" y="125016"/>
                </a:lnTo>
                <a:lnTo>
                  <a:pt x="0" y="133945"/>
                </a:lnTo>
                <a:lnTo>
                  <a:pt x="0" y="142875"/>
                </a:lnTo>
                <a:lnTo>
                  <a:pt x="0" y="151805"/>
                </a:lnTo>
                <a:lnTo>
                  <a:pt x="0" y="169664"/>
                </a:lnTo>
                <a:lnTo>
                  <a:pt x="8930" y="178594"/>
                </a:lnTo>
                <a:lnTo>
                  <a:pt x="17859" y="187523"/>
                </a:lnTo>
                <a:lnTo>
                  <a:pt x="26789" y="196453"/>
                </a:lnTo>
                <a:lnTo>
                  <a:pt x="35719" y="205383"/>
                </a:lnTo>
                <a:lnTo>
                  <a:pt x="53578" y="205383"/>
                </a:lnTo>
                <a:lnTo>
                  <a:pt x="62508" y="214312"/>
                </a:lnTo>
                <a:lnTo>
                  <a:pt x="80367" y="223242"/>
                </a:lnTo>
                <a:lnTo>
                  <a:pt x="89297" y="223242"/>
                </a:lnTo>
                <a:lnTo>
                  <a:pt x="107156" y="232172"/>
                </a:lnTo>
                <a:lnTo>
                  <a:pt x="116086" y="232172"/>
                </a:lnTo>
                <a:lnTo>
                  <a:pt x="125016" y="232172"/>
                </a:lnTo>
                <a:lnTo>
                  <a:pt x="142875" y="232172"/>
                </a:lnTo>
                <a:lnTo>
                  <a:pt x="151805" y="232172"/>
                </a:lnTo>
                <a:lnTo>
                  <a:pt x="160734" y="232172"/>
                </a:lnTo>
                <a:lnTo>
                  <a:pt x="169664" y="232172"/>
                </a:lnTo>
                <a:lnTo>
                  <a:pt x="178594" y="232172"/>
                </a:lnTo>
                <a:lnTo>
                  <a:pt x="187524" y="232172"/>
                </a:lnTo>
                <a:lnTo>
                  <a:pt x="196453" y="223242"/>
                </a:lnTo>
                <a:lnTo>
                  <a:pt x="196453" y="223242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0" name="Freeform 339"/>
          <p:cNvSpPr/>
          <p:nvPr/>
        </p:nvSpPr>
        <p:spPr>
          <a:xfrm>
            <a:off x="6152555" y="5697140"/>
            <a:ext cx="151805" cy="160735"/>
          </a:xfrm>
          <a:custGeom>
            <a:avLst/>
            <a:gdLst/>
            <a:ahLst/>
            <a:cxnLst/>
            <a:rect l="0" t="0" r="0" b="0"/>
            <a:pathLst>
              <a:path w="151805" h="160735">
                <a:moveTo>
                  <a:pt x="89297" y="17859"/>
                </a:moveTo>
                <a:lnTo>
                  <a:pt x="89297" y="17859"/>
                </a:lnTo>
                <a:lnTo>
                  <a:pt x="89297" y="8930"/>
                </a:lnTo>
                <a:lnTo>
                  <a:pt x="89297" y="8930"/>
                </a:lnTo>
                <a:lnTo>
                  <a:pt x="89297" y="8930"/>
                </a:lnTo>
                <a:lnTo>
                  <a:pt x="89297" y="8930"/>
                </a:lnTo>
                <a:lnTo>
                  <a:pt x="89297" y="8930"/>
                </a:lnTo>
                <a:lnTo>
                  <a:pt x="80367" y="0"/>
                </a:lnTo>
                <a:lnTo>
                  <a:pt x="80367" y="0"/>
                </a:lnTo>
                <a:lnTo>
                  <a:pt x="80367" y="0"/>
                </a:lnTo>
                <a:lnTo>
                  <a:pt x="71437" y="0"/>
                </a:lnTo>
                <a:lnTo>
                  <a:pt x="71437" y="0"/>
                </a:lnTo>
                <a:lnTo>
                  <a:pt x="62508" y="8930"/>
                </a:lnTo>
                <a:lnTo>
                  <a:pt x="53578" y="8930"/>
                </a:lnTo>
                <a:lnTo>
                  <a:pt x="44648" y="8930"/>
                </a:lnTo>
                <a:lnTo>
                  <a:pt x="35718" y="17859"/>
                </a:lnTo>
                <a:lnTo>
                  <a:pt x="26789" y="26789"/>
                </a:lnTo>
                <a:lnTo>
                  <a:pt x="17859" y="35719"/>
                </a:lnTo>
                <a:lnTo>
                  <a:pt x="8929" y="35719"/>
                </a:lnTo>
                <a:lnTo>
                  <a:pt x="8929" y="44648"/>
                </a:lnTo>
                <a:lnTo>
                  <a:pt x="0" y="62508"/>
                </a:lnTo>
                <a:lnTo>
                  <a:pt x="0" y="62508"/>
                </a:lnTo>
                <a:lnTo>
                  <a:pt x="0" y="80367"/>
                </a:lnTo>
                <a:lnTo>
                  <a:pt x="0" y="89297"/>
                </a:lnTo>
                <a:lnTo>
                  <a:pt x="0" y="98226"/>
                </a:lnTo>
                <a:lnTo>
                  <a:pt x="0" y="107156"/>
                </a:lnTo>
                <a:lnTo>
                  <a:pt x="8929" y="116086"/>
                </a:lnTo>
                <a:lnTo>
                  <a:pt x="17859" y="125015"/>
                </a:lnTo>
                <a:lnTo>
                  <a:pt x="26789" y="133945"/>
                </a:lnTo>
                <a:lnTo>
                  <a:pt x="35718" y="142875"/>
                </a:lnTo>
                <a:lnTo>
                  <a:pt x="44648" y="142875"/>
                </a:lnTo>
                <a:lnTo>
                  <a:pt x="53578" y="151805"/>
                </a:lnTo>
                <a:lnTo>
                  <a:pt x="71437" y="151805"/>
                </a:lnTo>
                <a:lnTo>
                  <a:pt x="80367" y="160734"/>
                </a:lnTo>
                <a:lnTo>
                  <a:pt x="89297" y="160734"/>
                </a:lnTo>
                <a:lnTo>
                  <a:pt x="98226" y="160734"/>
                </a:lnTo>
                <a:lnTo>
                  <a:pt x="107156" y="151805"/>
                </a:lnTo>
                <a:lnTo>
                  <a:pt x="107156" y="151805"/>
                </a:lnTo>
                <a:lnTo>
                  <a:pt x="116086" y="142875"/>
                </a:lnTo>
                <a:lnTo>
                  <a:pt x="125015" y="142875"/>
                </a:lnTo>
                <a:lnTo>
                  <a:pt x="133945" y="133945"/>
                </a:lnTo>
                <a:lnTo>
                  <a:pt x="133945" y="133945"/>
                </a:lnTo>
                <a:lnTo>
                  <a:pt x="142875" y="125015"/>
                </a:lnTo>
                <a:lnTo>
                  <a:pt x="142875" y="116086"/>
                </a:lnTo>
                <a:lnTo>
                  <a:pt x="142875" y="107156"/>
                </a:lnTo>
                <a:lnTo>
                  <a:pt x="151804" y="98226"/>
                </a:lnTo>
                <a:lnTo>
                  <a:pt x="151804" y="89297"/>
                </a:lnTo>
                <a:lnTo>
                  <a:pt x="151804" y="80367"/>
                </a:lnTo>
                <a:lnTo>
                  <a:pt x="151804" y="71437"/>
                </a:lnTo>
                <a:lnTo>
                  <a:pt x="151804" y="62508"/>
                </a:lnTo>
                <a:lnTo>
                  <a:pt x="142875" y="62508"/>
                </a:lnTo>
                <a:lnTo>
                  <a:pt x="142875" y="53578"/>
                </a:lnTo>
                <a:lnTo>
                  <a:pt x="142875" y="44648"/>
                </a:lnTo>
                <a:lnTo>
                  <a:pt x="133945" y="44648"/>
                </a:lnTo>
                <a:lnTo>
                  <a:pt x="133945" y="35719"/>
                </a:lnTo>
                <a:lnTo>
                  <a:pt x="125015" y="35719"/>
                </a:lnTo>
                <a:lnTo>
                  <a:pt x="125015" y="26789"/>
                </a:lnTo>
                <a:lnTo>
                  <a:pt x="116086" y="26789"/>
                </a:lnTo>
                <a:lnTo>
                  <a:pt x="116086" y="17859"/>
                </a:lnTo>
                <a:lnTo>
                  <a:pt x="107156" y="17859"/>
                </a:lnTo>
                <a:lnTo>
                  <a:pt x="98226" y="17859"/>
                </a:lnTo>
                <a:lnTo>
                  <a:pt x="98226" y="17859"/>
                </a:lnTo>
                <a:lnTo>
                  <a:pt x="89297" y="17859"/>
                </a:lnTo>
                <a:close/>
              </a:path>
            </a:pathLst>
          </a:custGeom>
          <a:noFill/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1" name="Freeform 340"/>
          <p:cNvSpPr/>
          <p:nvPr/>
        </p:nvSpPr>
        <p:spPr>
          <a:xfrm>
            <a:off x="6331148" y="5688210"/>
            <a:ext cx="107158" cy="151806"/>
          </a:xfrm>
          <a:custGeom>
            <a:avLst/>
            <a:gdLst/>
            <a:ahLst/>
            <a:cxnLst/>
            <a:rect l="0" t="0" r="0" b="0"/>
            <a:pathLst>
              <a:path w="107158" h="151806">
                <a:moveTo>
                  <a:pt x="80368" y="17860"/>
                </a:moveTo>
                <a:lnTo>
                  <a:pt x="71438" y="8930"/>
                </a:lnTo>
                <a:lnTo>
                  <a:pt x="71438" y="8930"/>
                </a:lnTo>
                <a:lnTo>
                  <a:pt x="71438" y="0"/>
                </a:lnTo>
                <a:lnTo>
                  <a:pt x="62508" y="0"/>
                </a:lnTo>
                <a:lnTo>
                  <a:pt x="62508" y="0"/>
                </a:lnTo>
                <a:lnTo>
                  <a:pt x="53579" y="0"/>
                </a:lnTo>
                <a:lnTo>
                  <a:pt x="53579" y="0"/>
                </a:lnTo>
                <a:lnTo>
                  <a:pt x="44649" y="0"/>
                </a:lnTo>
                <a:lnTo>
                  <a:pt x="44649" y="0"/>
                </a:lnTo>
                <a:lnTo>
                  <a:pt x="35719" y="0"/>
                </a:lnTo>
                <a:lnTo>
                  <a:pt x="26790" y="8930"/>
                </a:lnTo>
                <a:lnTo>
                  <a:pt x="26790" y="8930"/>
                </a:lnTo>
                <a:lnTo>
                  <a:pt x="17860" y="17860"/>
                </a:lnTo>
                <a:lnTo>
                  <a:pt x="8930" y="17860"/>
                </a:lnTo>
                <a:lnTo>
                  <a:pt x="8930" y="26789"/>
                </a:lnTo>
                <a:lnTo>
                  <a:pt x="0" y="44649"/>
                </a:lnTo>
                <a:lnTo>
                  <a:pt x="0" y="44649"/>
                </a:lnTo>
                <a:lnTo>
                  <a:pt x="0" y="62508"/>
                </a:lnTo>
                <a:lnTo>
                  <a:pt x="0" y="71438"/>
                </a:lnTo>
                <a:lnTo>
                  <a:pt x="0" y="80367"/>
                </a:lnTo>
                <a:lnTo>
                  <a:pt x="0" y="89297"/>
                </a:lnTo>
                <a:lnTo>
                  <a:pt x="8930" y="98227"/>
                </a:lnTo>
                <a:lnTo>
                  <a:pt x="17860" y="107156"/>
                </a:lnTo>
                <a:lnTo>
                  <a:pt x="26790" y="116086"/>
                </a:lnTo>
                <a:lnTo>
                  <a:pt x="35719" y="125016"/>
                </a:lnTo>
                <a:lnTo>
                  <a:pt x="44649" y="133945"/>
                </a:lnTo>
                <a:lnTo>
                  <a:pt x="62508" y="133945"/>
                </a:lnTo>
                <a:lnTo>
                  <a:pt x="71438" y="142875"/>
                </a:lnTo>
                <a:lnTo>
                  <a:pt x="89297" y="142875"/>
                </a:lnTo>
                <a:lnTo>
                  <a:pt x="107157" y="151805"/>
                </a:lnTo>
                <a:lnTo>
                  <a:pt x="107157" y="151805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2" name="Freeform 341"/>
          <p:cNvSpPr/>
          <p:nvPr/>
        </p:nvSpPr>
        <p:spPr>
          <a:xfrm>
            <a:off x="6349008" y="5697140"/>
            <a:ext cx="116087" cy="62509"/>
          </a:xfrm>
          <a:custGeom>
            <a:avLst/>
            <a:gdLst/>
            <a:ahLst/>
            <a:cxnLst/>
            <a:rect l="0" t="0" r="0" b="0"/>
            <a:pathLst>
              <a:path w="116087" h="62509">
                <a:moveTo>
                  <a:pt x="116086" y="0"/>
                </a:moveTo>
                <a:lnTo>
                  <a:pt x="116086" y="0"/>
                </a:lnTo>
                <a:lnTo>
                  <a:pt x="107156" y="8930"/>
                </a:lnTo>
                <a:lnTo>
                  <a:pt x="107156" y="8930"/>
                </a:lnTo>
                <a:lnTo>
                  <a:pt x="107156" y="17859"/>
                </a:lnTo>
                <a:lnTo>
                  <a:pt x="98226" y="17859"/>
                </a:lnTo>
                <a:lnTo>
                  <a:pt x="98226" y="26789"/>
                </a:lnTo>
                <a:lnTo>
                  <a:pt x="89297" y="35719"/>
                </a:lnTo>
                <a:lnTo>
                  <a:pt x="89297" y="35719"/>
                </a:lnTo>
                <a:lnTo>
                  <a:pt x="80367" y="44648"/>
                </a:lnTo>
                <a:lnTo>
                  <a:pt x="80367" y="44648"/>
                </a:lnTo>
                <a:lnTo>
                  <a:pt x="71437" y="53578"/>
                </a:lnTo>
                <a:lnTo>
                  <a:pt x="62508" y="53578"/>
                </a:lnTo>
                <a:lnTo>
                  <a:pt x="53578" y="62508"/>
                </a:lnTo>
                <a:lnTo>
                  <a:pt x="44648" y="62508"/>
                </a:lnTo>
                <a:lnTo>
                  <a:pt x="35719" y="62508"/>
                </a:lnTo>
                <a:lnTo>
                  <a:pt x="26789" y="62508"/>
                </a:lnTo>
                <a:lnTo>
                  <a:pt x="17859" y="62508"/>
                </a:lnTo>
                <a:lnTo>
                  <a:pt x="8930" y="62508"/>
                </a:lnTo>
                <a:lnTo>
                  <a:pt x="0" y="62508"/>
                </a:lnTo>
                <a:lnTo>
                  <a:pt x="0" y="62508"/>
                </a:lnTo>
                <a:lnTo>
                  <a:pt x="0" y="62508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Freeform 342"/>
          <p:cNvSpPr/>
          <p:nvPr/>
        </p:nvSpPr>
        <p:spPr>
          <a:xfrm>
            <a:off x="6482953" y="5572125"/>
            <a:ext cx="187525" cy="258961"/>
          </a:xfrm>
          <a:custGeom>
            <a:avLst/>
            <a:gdLst/>
            <a:ahLst/>
            <a:cxnLst/>
            <a:rect l="0" t="0" r="0" b="0"/>
            <a:pathLst>
              <a:path w="187525" h="258961">
                <a:moveTo>
                  <a:pt x="0" y="80366"/>
                </a:moveTo>
                <a:lnTo>
                  <a:pt x="0" y="80366"/>
                </a:lnTo>
                <a:lnTo>
                  <a:pt x="0" y="80366"/>
                </a:lnTo>
                <a:lnTo>
                  <a:pt x="8930" y="80366"/>
                </a:lnTo>
                <a:lnTo>
                  <a:pt x="8930" y="89296"/>
                </a:lnTo>
                <a:lnTo>
                  <a:pt x="17860" y="98226"/>
                </a:lnTo>
                <a:lnTo>
                  <a:pt x="26789" y="107155"/>
                </a:lnTo>
                <a:lnTo>
                  <a:pt x="26789" y="116085"/>
                </a:lnTo>
                <a:lnTo>
                  <a:pt x="35719" y="125015"/>
                </a:lnTo>
                <a:lnTo>
                  <a:pt x="35719" y="142874"/>
                </a:lnTo>
                <a:lnTo>
                  <a:pt x="44649" y="151804"/>
                </a:lnTo>
                <a:lnTo>
                  <a:pt x="44649" y="160734"/>
                </a:lnTo>
                <a:lnTo>
                  <a:pt x="44649" y="178593"/>
                </a:lnTo>
                <a:lnTo>
                  <a:pt x="53578" y="187523"/>
                </a:lnTo>
                <a:lnTo>
                  <a:pt x="53578" y="205382"/>
                </a:lnTo>
                <a:lnTo>
                  <a:pt x="53578" y="214312"/>
                </a:lnTo>
                <a:lnTo>
                  <a:pt x="62508" y="223241"/>
                </a:lnTo>
                <a:lnTo>
                  <a:pt x="62508" y="232171"/>
                </a:lnTo>
                <a:lnTo>
                  <a:pt x="62508" y="241101"/>
                </a:lnTo>
                <a:lnTo>
                  <a:pt x="71438" y="250030"/>
                </a:lnTo>
                <a:lnTo>
                  <a:pt x="71438" y="258960"/>
                </a:lnTo>
                <a:lnTo>
                  <a:pt x="71438" y="258960"/>
                </a:lnTo>
                <a:lnTo>
                  <a:pt x="71438" y="258960"/>
                </a:lnTo>
                <a:lnTo>
                  <a:pt x="71438" y="258960"/>
                </a:lnTo>
                <a:lnTo>
                  <a:pt x="71438" y="250030"/>
                </a:lnTo>
                <a:lnTo>
                  <a:pt x="71438" y="250030"/>
                </a:lnTo>
                <a:lnTo>
                  <a:pt x="71438" y="241101"/>
                </a:lnTo>
                <a:lnTo>
                  <a:pt x="71438" y="232171"/>
                </a:lnTo>
                <a:lnTo>
                  <a:pt x="71438" y="214312"/>
                </a:lnTo>
                <a:lnTo>
                  <a:pt x="71438" y="205382"/>
                </a:lnTo>
                <a:lnTo>
                  <a:pt x="71438" y="187523"/>
                </a:lnTo>
                <a:lnTo>
                  <a:pt x="71438" y="178593"/>
                </a:lnTo>
                <a:lnTo>
                  <a:pt x="71438" y="160734"/>
                </a:lnTo>
                <a:lnTo>
                  <a:pt x="71438" y="142874"/>
                </a:lnTo>
                <a:lnTo>
                  <a:pt x="71438" y="125015"/>
                </a:lnTo>
                <a:lnTo>
                  <a:pt x="71438" y="107155"/>
                </a:lnTo>
                <a:lnTo>
                  <a:pt x="71438" y="89296"/>
                </a:lnTo>
                <a:lnTo>
                  <a:pt x="80367" y="80366"/>
                </a:lnTo>
                <a:lnTo>
                  <a:pt x="80367" y="62507"/>
                </a:lnTo>
                <a:lnTo>
                  <a:pt x="89297" y="44648"/>
                </a:lnTo>
                <a:lnTo>
                  <a:pt x="89297" y="35718"/>
                </a:lnTo>
                <a:lnTo>
                  <a:pt x="98227" y="26788"/>
                </a:lnTo>
                <a:lnTo>
                  <a:pt x="98227" y="17859"/>
                </a:lnTo>
                <a:lnTo>
                  <a:pt x="107156" y="8929"/>
                </a:lnTo>
                <a:lnTo>
                  <a:pt x="116086" y="0"/>
                </a:lnTo>
                <a:lnTo>
                  <a:pt x="125016" y="0"/>
                </a:lnTo>
                <a:lnTo>
                  <a:pt x="133945" y="0"/>
                </a:lnTo>
                <a:lnTo>
                  <a:pt x="142875" y="0"/>
                </a:lnTo>
                <a:lnTo>
                  <a:pt x="151805" y="0"/>
                </a:lnTo>
                <a:lnTo>
                  <a:pt x="160735" y="0"/>
                </a:lnTo>
                <a:lnTo>
                  <a:pt x="169664" y="8929"/>
                </a:lnTo>
                <a:lnTo>
                  <a:pt x="187524" y="17859"/>
                </a:lnTo>
                <a:lnTo>
                  <a:pt x="187524" y="17859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4" name="Freeform 343"/>
          <p:cNvSpPr/>
          <p:nvPr/>
        </p:nvSpPr>
        <p:spPr>
          <a:xfrm>
            <a:off x="6518672" y="5688210"/>
            <a:ext cx="169665" cy="26790"/>
          </a:xfrm>
          <a:custGeom>
            <a:avLst/>
            <a:gdLst/>
            <a:ahLst/>
            <a:cxnLst/>
            <a:rect l="0" t="0" r="0" b="0"/>
            <a:pathLst>
              <a:path w="169665" h="2679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8930" y="8930"/>
                </a:lnTo>
                <a:lnTo>
                  <a:pt x="8930" y="17860"/>
                </a:lnTo>
                <a:lnTo>
                  <a:pt x="17859" y="17860"/>
                </a:lnTo>
                <a:lnTo>
                  <a:pt x="26789" y="17860"/>
                </a:lnTo>
                <a:lnTo>
                  <a:pt x="44648" y="26789"/>
                </a:lnTo>
                <a:lnTo>
                  <a:pt x="53578" y="26789"/>
                </a:lnTo>
                <a:lnTo>
                  <a:pt x="62508" y="26789"/>
                </a:lnTo>
                <a:lnTo>
                  <a:pt x="80367" y="26789"/>
                </a:lnTo>
                <a:lnTo>
                  <a:pt x="89297" y="26789"/>
                </a:lnTo>
                <a:lnTo>
                  <a:pt x="107156" y="26789"/>
                </a:lnTo>
                <a:lnTo>
                  <a:pt x="116086" y="26789"/>
                </a:lnTo>
                <a:lnTo>
                  <a:pt x="125016" y="26789"/>
                </a:lnTo>
                <a:lnTo>
                  <a:pt x="133945" y="17860"/>
                </a:lnTo>
                <a:lnTo>
                  <a:pt x="142875" y="17860"/>
                </a:lnTo>
                <a:lnTo>
                  <a:pt x="151805" y="17860"/>
                </a:lnTo>
                <a:lnTo>
                  <a:pt x="160734" y="8930"/>
                </a:lnTo>
                <a:lnTo>
                  <a:pt x="169664" y="8930"/>
                </a:lnTo>
                <a:lnTo>
                  <a:pt x="169664" y="893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Freeform 344"/>
          <p:cNvSpPr/>
          <p:nvPr/>
        </p:nvSpPr>
        <p:spPr>
          <a:xfrm>
            <a:off x="6697266" y="5581054"/>
            <a:ext cx="151805" cy="214313"/>
          </a:xfrm>
          <a:custGeom>
            <a:avLst/>
            <a:gdLst/>
            <a:ahLst/>
            <a:cxnLst/>
            <a:rect l="0" t="0" r="0" b="0"/>
            <a:pathLst>
              <a:path w="151805" h="214313">
                <a:moveTo>
                  <a:pt x="26789" y="44648"/>
                </a:moveTo>
                <a:lnTo>
                  <a:pt x="26789" y="44648"/>
                </a:lnTo>
                <a:lnTo>
                  <a:pt x="26789" y="53578"/>
                </a:lnTo>
                <a:lnTo>
                  <a:pt x="26789" y="71437"/>
                </a:lnTo>
                <a:lnTo>
                  <a:pt x="26789" y="80367"/>
                </a:lnTo>
                <a:lnTo>
                  <a:pt x="35718" y="89297"/>
                </a:lnTo>
                <a:lnTo>
                  <a:pt x="35718" y="98226"/>
                </a:lnTo>
                <a:lnTo>
                  <a:pt x="35718" y="107156"/>
                </a:lnTo>
                <a:lnTo>
                  <a:pt x="35718" y="125016"/>
                </a:lnTo>
                <a:lnTo>
                  <a:pt x="35718" y="133945"/>
                </a:lnTo>
                <a:lnTo>
                  <a:pt x="35718" y="151805"/>
                </a:lnTo>
                <a:lnTo>
                  <a:pt x="35718" y="160734"/>
                </a:lnTo>
                <a:lnTo>
                  <a:pt x="35718" y="169664"/>
                </a:lnTo>
                <a:lnTo>
                  <a:pt x="35718" y="178594"/>
                </a:lnTo>
                <a:lnTo>
                  <a:pt x="26789" y="187523"/>
                </a:lnTo>
                <a:lnTo>
                  <a:pt x="26789" y="196453"/>
                </a:lnTo>
                <a:lnTo>
                  <a:pt x="17859" y="205383"/>
                </a:lnTo>
                <a:lnTo>
                  <a:pt x="17859" y="205383"/>
                </a:lnTo>
                <a:lnTo>
                  <a:pt x="17859" y="214312"/>
                </a:lnTo>
                <a:lnTo>
                  <a:pt x="8929" y="214312"/>
                </a:lnTo>
                <a:lnTo>
                  <a:pt x="8929" y="214312"/>
                </a:lnTo>
                <a:lnTo>
                  <a:pt x="8929" y="214312"/>
                </a:lnTo>
                <a:lnTo>
                  <a:pt x="0" y="214312"/>
                </a:lnTo>
                <a:lnTo>
                  <a:pt x="0" y="205383"/>
                </a:lnTo>
                <a:lnTo>
                  <a:pt x="0" y="205383"/>
                </a:lnTo>
                <a:lnTo>
                  <a:pt x="0" y="196453"/>
                </a:lnTo>
                <a:lnTo>
                  <a:pt x="0" y="187523"/>
                </a:lnTo>
                <a:lnTo>
                  <a:pt x="0" y="178594"/>
                </a:lnTo>
                <a:lnTo>
                  <a:pt x="0" y="169664"/>
                </a:lnTo>
                <a:lnTo>
                  <a:pt x="0" y="151805"/>
                </a:lnTo>
                <a:lnTo>
                  <a:pt x="0" y="142875"/>
                </a:lnTo>
                <a:lnTo>
                  <a:pt x="8929" y="125016"/>
                </a:lnTo>
                <a:lnTo>
                  <a:pt x="8929" y="116086"/>
                </a:lnTo>
                <a:lnTo>
                  <a:pt x="8929" y="98226"/>
                </a:lnTo>
                <a:lnTo>
                  <a:pt x="17859" y="80367"/>
                </a:lnTo>
                <a:lnTo>
                  <a:pt x="17859" y="71437"/>
                </a:lnTo>
                <a:lnTo>
                  <a:pt x="26789" y="62508"/>
                </a:lnTo>
                <a:lnTo>
                  <a:pt x="35718" y="44648"/>
                </a:lnTo>
                <a:lnTo>
                  <a:pt x="44648" y="35719"/>
                </a:lnTo>
                <a:lnTo>
                  <a:pt x="44648" y="26789"/>
                </a:lnTo>
                <a:lnTo>
                  <a:pt x="53578" y="17859"/>
                </a:lnTo>
                <a:lnTo>
                  <a:pt x="62507" y="17859"/>
                </a:lnTo>
                <a:lnTo>
                  <a:pt x="80367" y="8930"/>
                </a:lnTo>
                <a:lnTo>
                  <a:pt x="89297" y="8930"/>
                </a:lnTo>
                <a:lnTo>
                  <a:pt x="98226" y="0"/>
                </a:lnTo>
                <a:lnTo>
                  <a:pt x="107156" y="0"/>
                </a:lnTo>
                <a:lnTo>
                  <a:pt x="116086" y="0"/>
                </a:lnTo>
                <a:lnTo>
                  <a:pt x="125015" y="8930"/>
                </a:lnTo>
                <a:lnTo>
                  <a:pt x="133945" y="8930"/>
                </a:lnTo>
                <a:lnTo>
                  <a:pt x="151804" y="17859"/>
                </a:lnTo>
                <a:lnTo>
                  <a:pt x="151804" y="17859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6" name="Freeform 345"/>
          <p:cNvSpPr/>
          <p:nvPr/>
        </p:nvSpPr>
        <p:spPr>
          <a:xfrm>
            <a:off x="6732984" y="5652491"/>
            <a:ext cx="89298" cy="44650"/>
          </a:xfrm>
          <a:custGeom>
            <a:avLst/>
            <a:gdLst/>
            <a:ahLst/>
            <a:cxnLst/>
            <a:rect l="0" t="0" r="0" b="0"/>
            <a:pathLst>
              <a:path w="89298" h="44650">
                <a:moveTo>
                  <a:pt x="0" y="0"/>
                </a:moveTo>
                <a:lnTo>
                  <a:pt x="0" y="8930"/>
                </a:lnTo>
                <a:lnTo>
                  <a:pt x="0" y="8930"/>
                </a:lnTo>
                <a:lnTo>
                  <a:pt x="8930" y="17860"/>
                </a:lnTo>
                <a:lnTo>
                  <a:pt x="17860" y="17860"/>
                </a:lnTo>
                <a:lnTo>
                  <a:pt x="17860" y="26789"/>
                </a:lnTo>
                <a:lnTo>
                  <a:pt x="26789" y="26789"/>
                </a:lnTo>
                <a:lnTo>
                  <a:pt x="35719" y="35719"/>
                </a:lnTo>
                <a:lnTo>
                  <a:pt x="53579" y="35719"/>
                </a:lnTo>
                <a:lnTo>
                  <a:pt x="62508" y="35719"/>
                </a:lnTo>
                <a:lnTo>
                  <a:pt x="71438" y="35719"/>
                </a:lnTo>
                <a:lnTo>
                  <a:pt x="89297" y="44649"/>
                </a:lnTo>
                <a:lnTo>
                  <a:pt x="89297" y="44649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Freeform 346"/>
          <p:cNvSpPr/>
          <p:nvPr/>
        </p:nvSpPr>
        <p:spPr>
          <a:xfrm>
            <a:off x="6893719" y="5643562"/>
            <a:ext cx="26790" cy="116087"/>
          </a:xfrm>
          <a:custGeom>
            <a:avLst/>
            <a:gdLst/>
            <a:ahLst/>
            <a:cxnLst/>
            <a:rect l="0" t="0" r="0" b="0"/>
            <a:pathLst>
              <a:path w="26790" h="116087">
                <a:moveTo>
                  <a:pt x="26789" y="0"/>
                </a:moveTo>
                <a:lnTo>
                  <a:pt x="26789" y="0"/>
                </a:lnTo>
                <a:lnTo>
                  <a:pt x="26789" y="0"/>
                </a:lnTo>
                <a:lnTo>
                  <a:pt x="26789" y="8929"/>
                </a:lnTo>
                <a:lnTo>
                  <a:pt x="26789" y="8929"/>
                </a:lnTo>
                <a:lnTo>
                  <a:pt x="17859" y="17859"/>
                </a:lnTo>
                <a:lnTo>
                  <a:pt x="17859" y="26789"/>
                </a:lnTo>
                <a:lnTo>
                  <a:pt x="17859" y="35718"/>
                </a:lnTo>
                <a:lnTo>
                  <a:pt x="17859" y="53578"/>
                </a:lnTo>
                <a:lnTo>
                  <a:pt x="8929" y="62508"/>
                </a:lnTo>
                <a:lnTo>
                  <a:pt x="8929" y="71437"/>
                </a:lnTo>
                <a:lnTo>
                  <a:pt x="0" y="89297"/>
                </a:lnTo>
                <a:lnTo>
                  <a:pt x="0" y="98226"/>
                </a:lnTo>
                <a:lnTo>
                  <a:pt x="0" y="116086"/>
                </a:lnTo>
                <a:lnTo>
                  <a:pt x="0" y="116086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Freeform 347"/>
          <p:cNvSpPr/>
          <p:nvPr/>
        </p:nvSpPr>
        <p:spPr>
          <a:xfrm>
            <a:off x="6965156" y="5581054"/>
            <a:ext cx="8931" cy="8931"/>
          </a:xfrm>
          <a:custGeom>
            <a:avLst/>
            <a:gdLst/>
            <a:ahLst/>
            <a:cxnLst/>
            <a:rect l="0" t="0" r="0" b="0"/>
            <a:pathLst>
              <a:path w="8931" h="8931">
                <a:moveTo>
                  <a:pt x="0" y="893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8930"/>
                </a:lnTo>
                <a:lnTo>
                  <a:pt x="8930" y="893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Freeform 348"/>
          <p:cNvSpPr/>
          <p:nvPr/>
        </p:nvSpPr>
        <p:spPr>
          <a:xfrm>
            <a:off x="7000875" y="5634632"/>
            <a:ext cx="142876" cy="151806"/>
          </a:xfrm>
          <a:custGeom>
            <a:avLst/>
            <a:gdLst/>
            <a:ahLst/>
            <a:cxnLst/>
            <a:rect l="0" t="0" r="0" b="0"/>
            <a:pathLst>
              <a:path w="142876" h="151806">
                <a:moveTo>
                  <a:pt x="89297" y="8930"/>
                </a:moveTo>
                <a:lnTo>
                  <a:pt x="89297" y="8930"/>
                </a:lnTo>
                <a:lnTo>
                  <a:pt x="89297" y="8930"/>
                </a:lnTo>
                <a:lnTo>
                  <a:pt x="89297" y="0"/>
                </a:lnTo>
                <a:lnTo>
                  <a:pt x="89297" y="0"/>
                </a:lnTo>
                <a:lnTo>
                  <a:pt x="80367" y="0"/>
                </a:lnTo>
                <a:lnTo>
                  <a:pt x="80367" y="0"/>
                </a:lnTo>
                <a:lnTo>
                  <a:pt x="80367" y="0"/>
                </a:lnTo>
                <a:lnTo>
                  <a:pt x="71438" y="0"/>
                </a:lnTo>
                <a:lnTo>
                  <a:pt x="62508" y="8930"/>
                </a:lnTo>
                <a:lnTo>
                  <a:pt x="62508" y="8930"/>
                </a:lnTo>
                <a:lnTo>
                  <a:pt x="53578" y="8930"/>
                </a:lnTo>
                <a:lnTo>
                  <a:pt x="44648" y="17859"/>
                </a:lnTo>
                <a:lnTo>
                  <a:pt x="35719" y="17859"/>
                </a:lnTo>
                <a:lnTo>
                  <a:pt x="26789" y="26789"/>
                </a:lnTo>
                <a:lnTo>
                  <a:pt x="17859" y="26789"/>
                </a:lnTo>
                <a:lnTo>
                  <a:pt x="8930" y="35719"/>
                </a:lnTo>
                <a:lnTo>
                  <a:pt x="8930" y="44648"/>
                </a:lnTo>
                <a:lnTo>
                  <a:pt x="0" y="53578"/>
                </a:lnTo>
                <a:lnTo>
                  <a:pt x="0" y="62508"/>
                </a:lnTo>
                <a:lnTo>
                  <a:pt x="0" y="71438"/>
                </a:lnTo>
                <a:lnTo>
                  <a:pt x="0" y="80367"/>
                </a:lnTo>
                <a:lnTo>
                  <a:pt x="0" y="89297"/>
                </a:lnTo>
                <a:lnTo>
                  <a:pt x="8930" y="98227"/>
                </a:lnTo>
                <a:lnTo>
                  <a:pt x="8930" y="107156"/>
                </a:lnTo>
                <a:lnTo>
                  <a:pt x="17859" y="116086"/>
                </a:lnTo>
                <a:lnTo>
                  <a:pt x="26789" y="125016"/>
                </a:lnTo>
                <a:lnTo>
                  <a:pt x="35719" y="125016"/>
                </a:lnTo>
                <a:lnTo>
                  <a:pt x="53578" y="133945"/>
                </a:lnTo>
                <a:lnTo>
                  <a:pt x="62508" y="142875"/>
                </a:lnTo>
                <a:lnTo>
                  <a:pt x="80367" y="142875"/>
                </a:lnTo>
                <a:lnTo>
                  <a:pt x="89297" y="151805"/>
                </a:lnTo>
                <a:lnTo>
                  <a:pt x="98227" y="151805"/>
                </a:lnTo>
                <a:lnTo>
                  <a:pt x="107156" y="151805"/>
                </a:lnTo>
                <a:lnTo>
                  <a:pt x="116086" y="151805"/>
                </a:lnTo>
                <a:lnTo>
                  <a:pt x="125016" y="151805"/>
                </a:lnTo>
                <a:lnTo>
                  <a:pt x="133945" y="142875"/>
                </a:lnTo>
                <a:lnTo>
                  <a:pt x="142875" y="142875"/>
                </a:lnTo>
                <a:lnTo>
                  <a:pt x="142875" y="142875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" name="Freeform 349"/>
          <p:cNvSpPr/>
          <p:nvPr/>
        </p:nvSpPr>
        <p:spPr>
          <a:xfrm>
            <a:off x="7197328" y="5652491"/>
            <a:ext cx="17861" cy="133947"/>
          </a:xfrm>
          <a:custGeom>
            <a:avLst/>
            <a:gdLst/>
            <a:ahLst/>
            <a:cxnLst/>
            <a:rect l="0" t="0" r="0" b="0"/>
            <a:pathLst>
              <a:path w="17861" h="133947">
                <a:moveTo>
                  <a:pt x="0" y="0"/>
                </a:move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8930"/>
                </a:lnTo>
                <a:lnTo>
                  <a:pt x="8930" y="8930"/>
                </a:lnTo>
                <a:lnTo>
                  <a:pt x="8930" y="17860"/>
                </a:lnTo>
                <a:lnTo>
                  <a:pt x="17860" y="26789"/>
                </a:lnTo>
                <a:lnTo>
                  <a:pt x="17860" y="35719"/>
                </a:lnTo>
                <a:lnTo>
                  <a:pt x="17860" y="44649"/>
                </a:lnTo>
                <a:lnTo>
                  <a:pt x="17860" y="53579"/>
                </a:lnTo>
                <a:lnTo>
                  <a:pt x="17860" y="71438"/>
                </a:lnTo>
                <a:lnTo>
                  <a:pt x="17860" y="80368"/>
                </a:lnTo>
                <a:lnTo>
                  <a:pt x="17860" y="89297"/>
                </a:lnTo>
                <a:lnTo>
                  <a:pt x="17860" y="107157"/>
                </a:lnTo>
                <a:lnTo>
                  <a:pt x="8930" y="107157"/>
                </a:lnTo>
                <a:lnTo>
                  <a:pt x="8930" y="116086"/>
                </a:lnTo>
                <a:lnTo>
                  <a:pt x="8930" y="133946"/>
                </a:lnTo>
                <a:lnTo>
                  <a:pt x="8930" y="133946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Freeform 350"/>
          <p:cNvSpPr/>
          <p:nvPr/>
        </p:nvSpPr>
        <p:spPr>
          <a:xfrm>
            <a:off x="7241977" y="5589984"/>
            <a:ext cx="8930" cy="8930"/>
          </a:xfrm>
          <a:custGeom>
            <a:avLst/>
            <a:gdLst/>
            <a:ahLst/>
            <a:cxnLst/>
            <a:rect l="0" t="0" r="0" b="0"/>
            <a:pathLst>
              <a:path w="8930" h="8930">
                <a:moveTo>
                  <a:pt x="0" y="8929"/>
                </a:moveTo>
                <a:lnTo>
                  <a:pt x="0" y="8929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29" y="0"/>
                </a:lnTo>
                <a:lnTo>
                  <a:pt x="8929" y="0"/>
                </a:lnTo>
                <a:lnTo>
                  <a:pt x="8929" y="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2" name="Freeform 351"/>
          <p:cNvSpPr/>
          <p:nvPr/>
        </p:nvSpPr>
        <p:spPr>
          <a:xfrm>
            <a:off x="7295555" y="5643562"/>
            <a:ext cx="107157" cy="160735"/>
          </a:xfrm>
          <a:custGeom>
            <a:avLst/>
            <a:gdLst/>
            <a:ahLst/>
            <a:cxnLst/>
            <a:rect l="0" t="0" r="0" b="0"/>
            <a:pathLst>
              <a:path w="107157" h="160735">
                <a:moveTo>
                  <a:pt x="80367" y="8929"/>
                </a:moveTo>
                <a:lnTo>
                  <a:pt x="80367" y="8929"/>
                </a:lnTo>
                <a:lnTo>
                  <a:pt x="80367" y="8929"/>
                </a:lnTo>
                <a:lnTo>
                  <a:pt x="80367" y="8929"/>
                </a:lnTo>
                <a:lnTo>
                  <a:pt x="89297" y="8929"/>
                </a:lnTo>
                <a:lnTo>
                  <a:pt x="89297" y="8929"/>
                </a:lnTo>
                <a:lnTo>
                  <a:pt x="89297" y="8929"/>
                </a:lnTo>
                <a:lnTo>
                  <a:pt x="89297" y="0"/>
                </a:lnTo>
                <a:lnTo>
                  <a:pt x="80367" y="0"/>
                </a:lnTo>
                <a:lnTo>
                  <a:pt x="80367" y="0"/>
                </a:lnTo>
                <a:lnTo>
                  <a:pt x="80367" y="0"/>
                </a:lnTo>
                <a:lnTo>
                  <a:pt x="71437" y="0"/>
                </a:lnTo>
                <a:lnTo>
                  <a:pt x="62508" y="0"/>
                </a:lnTo>
                <a:lnTo>
                  <a:pt x="62508" y="0"/>
                </a:lnTo>
                <a:lnTo>
                  <a:pt x="53578" y="0"/>
                </a:lnTo>
                <a:lnTo>
                  <a:pt x="44648" y="0"/>
                </a:lnTo>
                <a:lnTo>
                  <a:pt x="35718" y="0"/>
                </a:lnTo>
                <a:lnTo>
                  <a:pt x="26789" y="0"/>
                </a:lnTo>
                <a:lnTo>
                  <a:pt x="26789" y="8929"/>
                </a:lnTo>
                <a:lnTo>
                  <a:pt x="17859" y="8929"/>
                </a:lnTo>
                <a:lnTo>
                  <a:pt x="8929" y="17859"/>
                </a:lnTo>
                <a:lnTo>
                  <a:pt x="8929" y="26789"/>
                </a:lnTo>
                <a:lnTo>
                  <a:pt x="0" y="35718"/>
                </a:lnTo>
                <a:lnTo>
                  <a:pt x="0" y="44648"/>
                </a:lnTo>
                <a:lnTo>
                  <a:pt x="0" y="53578"/>
                </a:lnTo>
                <a:lnTo>
                  <a:pt x="0" y="62508"/>
                </a:lnTo>
                <a:lnTo>
                  <a:pt x="0" y="80367"/>
                </a:lnTo>
                <a:lnTo>
                  <a:pt x="8929" y="89297"/>
                </a:lnTo>
                <a:lnTo>
                  <a:pt x="8929" y="98226"/>
                </a:lnTo>
                <a:lnTo>
                  <a:pt x="17859" y="107156"/>
                </a:lnTo>
                <a:lnTo>
                  <a:pt x="26789" y="116086"/>
                </a:lnTo>
                <a:lnTo>
                  <a:pt x="35718" y="125015"/>
                </a:lnTo>
                <a:lnTo>
                  <a:pt x="44648" y="142875"/>
                </a:lnTo>
                <a:lnTo>
                  <a:pt x="62508" y="142875"/>
                </a:lnTo>
                <a:lnTo>
                  <a:pt x="71437" y="151804"/>
                </a:lnTo>
                <a:lnTo>
                  <a:pt x="80367" y="151804"/>
                </a:lnTo>
                <a:lnTo>
                  <a:pt x="89297" y="151804"/>
                </a:lnTo>
                <a:lnTo>
                  <a:pt x="107156" y="160734"/>
                </a:lnTo>
                <a:lnTo>
                  <a:pt x="107156" y="160734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Freeform 352"/>
          <p:cNvSpPr/>
          <p:nvPr/>
        </p:nvSpPr>
        <p:spPr>
          <a:xfrm>
            <a:off x="7331273" y="5634632"/>
            <a:ext cx="107158" cy="35720"/>
          </a:xfrm>
          <a:custGeom>
            <a:avLst/>
            <a:gdLst/>
            <a:ahLst/>
            <a:cxnLst/>
            <a:rect l="0" t="0" r="0" b="0"/>
            <a:pathLst>
              <a:path w="107158" h="35720">
                <a:moveTo>
                  <a:pt x="107157" y="0"/>
                </a:moveTo>
                <a:lnTo>
                  <a:pt x="107157" y="0"/>
                </a:lnTo>
                <a:lnTo>
                  <a:pt x="107157" y="0"/>
                </a:lnTo>
                <a:lnTo>
                  <a:pt x="98227" y="8930"/>
                </a:lnTo>
                <a:lnTo>
                  <a:pt x="98227" y="8930"/>
                </a:lnTo>
                <a:lnTo>
                  <a:pt x="98227" y="8930"/>
                </a:lnTo>
                <a:lnTo>
                  <a:pt x="98227" y="17859"/>
                </a:lnTo>
                <a:lnTo>
                  <a:pt x="98227" y="17859"/>
                </a:lnTo>
                <a:lnTo>
                  <a:pt x="89297" y="17859"/>
                </a:lnTo>
                <a:lnTo>
                  <a:pt x="89297" y="17859"/>
                </a:lnTo>
                <a:lnTo>
                  <a:pt x="80368" y="26789"/>
                </a:lnTo>
                <a:lnTo>
                  <a:pt x="80368" y="26789"/>
                </a:lnTo>
                <a:lnTo>
                  <a:pt x="71438" y="26789"/>
                </a:lnTo>
                <a:lnTo>
                  <a:pt x="62508" y="26789"/>
                </a:lnTo>
                <a:lnTo>
                  <a:pt x="62508" y="35719"/>
                </a:lnTo>
                <a:lnTo>
                  <a:pt x="53579" y="35719"/>
                </a:lnTo>
                <a:lnTo>
                  <a:pt x="44649" y="35719"/>
                </a:lnTo>
                <a:lnTo>
                  <a:pt x="35719" y="35719"/>
                </a:lnTo>
                <a:lnTo>
                  <a:pt x="26790" y="35719"/>
                </a:lnTo>
                <a:lnTo>
                  <a:pt x="17860" y="35719"/>
                </a:lnTo>
                <a:lnTo>
                  <a:pt x="8930" y="35719"/>
                </a:lnTo>
                <a:lnTo>
                  <a:pt x="8930" y="35719"/>
                </a:lnTo>
                <a:lnTo>
                  <a:pt x="0" y="35719"/>
                </a:lnTo>
                <a:lnTo>
                  <a:pt x="0" y="35719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4" name="Freeform 353"/>
          <p:cNvSpPr/>
          <p:nvPr/>
        </p:nvSpPr>
        <p:spPr>
          <a:xfrm>
            <a:off x="7447359" y="5616773"/>
            <a:ext cx="142876" cy="169665"/>
          </a:xfrm>
          <a:custGeom>
            <a:avLst/>
            <a:gdLst/>
            <a:ahLst/>
            <a:cxnLst/>
            <a:rect l="0" t="0" r="0" b="0"/>
            <a:pathLst>
              <a:path w="142876" h="169665">
                <a:moveTo>
                  <a:pt x="0" y="17859"/>
                </a:moveTo>
                <a:lnTo>
                  <a:pt x="0" y="17859"/>
                </a:lnTo>
                <a:lnTo>
                  <a:pt x="0" y="17859"/>
                </a:lnTo>
                <a:lnTo>
                  <a:pt x="0" y="17859"/>
                </a:lnTo>
                <a:lnTo>
                  <a:pt x="0" y="17859"/>
                </a:lnTo>
                <a:lnTo>
                  <a:pt x="8930" y="17859"/>
                </a:lnTo>
                <a:lnTo>
                  <a:pt x="8930" y="26789"/>
                </a:lnTo>
                <a:lnTo>
                  <a:pt x="8930" y="26789"/>
                </a:lnTo>
                <a:lnTo>
                  <a:pt x="8930" y="35718"/>
                </a:lnTo>
                <a:lnTo>
                  <a:pt x="8930" y="44648"/>
                </a:lnTo>
                <a:lnTo>
                  <a:pt x="8930" y="53578"/>
                </a:lnTo>
                <a:lnTo>
                  <a:pt x="17860" y="62507"/>
                </a:lnTo>
                <a:lnTo>
                  <a:pt x="17860" y="80367"/>
                </a:lnTo>
                <a:lnTo>
                  <a:pt x="17860" y="89297"/>
                </a:lnTo>
                <a:lnTo>
                  <a:pt x="8930" y="98226"/>
                </a:lnTo>
                <a:lnTo>
                  <a:pt x="8930" y="107156"/>
                </a:lnTo>
                <a:lnTo>
                  <a:pt x="8930" y="116086"/>
                </a:lnTo>
                <a:lnTo>
                  <a:pt x="8930" y="125015"/>
                </a:lnTo>
                <a:lnTo>
                  <a:pt x="8930" y="133945"/>
                </a:lnTo>
                <a:lnTo>
                  <a:pt x="0" y="142875"/>
                </a:lnTo>
                <a:lnTo>
                  <a:pt x="0" y="142875"/>
                </a:lnTo>
                <a:lnTo>
                  <a:pt x="0" y="151804"/>
                </a:lnTo>
                <a:lnTo>
                  <a:pt x="0" y="151804"/>
                </a:lnTo>
                <a:lnTo>
                  <a:pt x="0" y="151804"/>
                </a:lnTo>
                <a:lnTo>
                  <a:pt x="0" y="151804"/>
                </a:lnTo>
                <a:lnTo>
                  <a:pt x="0" y="151804"/>
                </a:lnTo>
                <a:lnTo>
                  <a:pt x="0" y="151804"/>
                </a:lnTo>
                <a:lnTo>
                  <a:pt x="0" y="151804"/>
                </a:lnTo>
                <a:lnTo>
                  <a:pt x="0" y="142875"/>
                </a:lnTo>
                <a:lnTo>
                  <a:pt x="8930" y="133945"/>
                </a:lnTo>
                <a:lnTo>
                  <a:pt x="8930" y="125015"/>
                </a:lnTo>
                <a:lnTo>
                  <a:pt x="17860" y="116086"/>
                </a:lnTo>
                <a:lnTo>
                  <a:pt x="17860" y="107156"/>
                </a:lnTo>
                <a:lnTo>
                  <a:pt x="26789" y="98226"/>
                </a:lnTo>
                <a:lnTo>
                  <a:pt x="26789" y="89297"/>
                </a:lnTo>
                <a:lnTo>
                  <a:pt x="35719" y="71437"/>
                </a:lnTo>
                <a:lnTo>
                  <a:pt x="35719" y="62507"/>
                </a:lnTo>
                <a:lnTo>
                  <a:pt x="44649" y="53578"/>
                </a:lnTo>
                <a:lnTo>
                  <a:pt x="53579" y="44648"/>
                </a:lnTo>
                <a:lnTo>
                  <a:pt x="53579" y="35718"/>
                </a:lnTo>
                <a:lnTo>
                  <a:pt x="62508" y="26789"/>
                </a:lnTo>
                <a:lnTo>
                  <a:pt x="71438" y="17859"/>
                </a:lnTo>
                <a:lnTo>
                  <a:pt x="80368" y="8929"/>
                </a:lnTo>
                <a:lnTo>
                  <a:pt x="80368" y="8929"/>
                </a:lnTo>
                <a:lnTo>
                  <a:pt x="89297" y="0"/>
                </a:lnTo>
                <a:lnTo>
                  <a:pt x="98227" y="0"/>
                </a:lnTo>
                <a:lnTo>
                  <a:pt x="98227" y="0"/>
                </a:lnTo>
                <a:lnTo>
                  <a:pt x="107157" y="0"/>
                </a:lnTo>
                <a:lnTo>
                  <a:pt x="107157" y="0"/>
                </a:lnTo>
                <a:lnTo>
                  <a:pt x="116086" y="8929"/>
                </a:lnTo>
                <a:lnTo>
                  <a:pt x="116086" y="8929"/>
                </a:lnTo>
                <a:lnTo>
                  <a:pt x="125016" y="17859"/>
                </a:lnTo>
                <a:lnTo>
                  <a:pt x="133946" y="26789"/>
                </a:lnTo>
                <a:lnTo>
                  <a:pt x="133946" y="35718"/>
                </a:lnTo>
                <a:lnTo>
                  <a:pt x="133946" y="44648"/>
                </a:lnTo>
                <a:lnTo>
                  <a:pt x="142875" y="53578"/>
                </a:lnTo>
                <a:lnTo>
                  <a:pt x="142875" y="62507"/>
                </a:lnTo>
                <a:lnTo>
                  <a:pt x="142875" y="71437"/>
                </a:lnTo>
                <a:lnTo>
                  <a:pt x="142875" y="80367"/>
                </a:lnTo>
                <a:lnTo>
                  <a:pt x="142875" y="89297"/>
                </a:lnTo>
                <a:lnTo>
                  <a:pt x="142875" y="98226"/>
                </a:lnTo>
                <a:lnTo>
                  <a:pt x="142875" y="107156"/>
                </a:lnTo>
                <a:lnTo>
                  <a:pt x="142875" y="116086"/>
                </a:lnTo>
                <a:lnTo>
                  <a:pt x="142875" y="125015"/>
                </a:lnTo>
                <a:lnTo>
                  <a:pt x="142875" y="133945"/>
                </a:lnTo>
                <a:lnTo>
                  <a:pt x="142875" y="142875"/>
                </a:lnTo>
                <a:lnTo>
                  <a:pt x="142875" y="151804"/>
                </a:lnTo>
                <a:lnTo>
                  <a:pt x="142875" y="151804"/>
                </a:lnTo>
                <a:lnTo>
                  <a:pt x="142875" y="160734"/>
                </a:lnTo>
                <a:lnTo>
                  <a:pt x="142875" y="169664"/>
                </a:lnTo>
                <a:lnTo>
                  <a:pt x="142875" y="169664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Freeform 354"/>
          <p:cNvSpPr/>
          <p:nvPr/>
        </p:nvSpPr>
        <p:spPr>
          <a:xfrm>
            <a:off x="7679531" y="5464969"/>
            <a:ext cx="62509" cy="294680"/>
          </a:xfrm>
          <a:custGeom>
            <a:avLst/>
            <a:gdLst/>
            <a:ahLst/>
            <a:cxnLst/>
            <a:rect l="0" t="0" r="0" b="0"/>
            <a:pathLst>
              <a:path w="62509" h="294680">
                <a:moveTo>
                  <a:pt x="53578" y="0"/>
                </a:moveTo>
                <a:lnTo>
                  <a:pt x="53578" y="0"/>
                </a:lnTo>
                <a:lnTo>
                  <a:pt x="53578" y="0"/>
                </a:lnTo>
                <a:lnTo>
                  <a:pt x="62508" y="0"/>
                </a:lnTo>
                <a:lnTo>
                  <a:pt x="62508" y="0"/>
                </a:lnTo>
                <a:lnTo>
                  <a:pt x="62508" y="0"/>
                </a:lnTo>
                <a:lnTo>
                  <a:pt x="62508" y="8929"/>
                </a:lnTo>
                <a:lnTo>
                  <a:pt x="62508" y="17859"/>
                </a:lnTo>
                <a:lnTo>
                  <a:pt x="62508" y="26789"/>
                </a:lnTo>
                <a:lnTo>
                  <a:pt x="62508" y="35719"/>
                </a:lnTo>
                <a:lnTo>
                  <a:pt x="62508" y="44648"/>
                </a:lnTo>
                <a:lnTo>
                  <a:pt x="62508" y="62508"/>
                </a:lnTo>
                <a:lnTo>
                  <a:pt x="62508" y="71437"/>
                </a:lnTo>
                <a:lnTo>
                  <a:pt x="53578" y="80367"/>
                </a:lnTo>
                <a:lnTo>
                  <a:pt x="53578" y="98226"/>
                </a:lnTo>
                <a:lnTo>
                  <a:pt x="44649" y="116085"/>
                </a:lnTo>
                <a:lnTo>
                  <a:pt x="44649" y="133944"/>
                </a:lnTo>
                <a:lnTo>
                  <a:pt x="35719" y="142874"/>
                </a:lnTo>
                <a:lnTo>
                  <a:pt x="35719" y="160733"/>
                </a:lnTo>
                <a:lnTo>
                  <a:pt x="26789" y="178593"/>
                </a:lnTo>
                <a:lnTo>
                  <a:pt x="26789" y="196452"/>
                </a:lnTo>
                <a:lnTo>
                  <a:pt x="17860" y="214311"/>
                </a:lnTo>
                <a:lnTo>
                  <a:pt x="17860" y="232171"/>
                </a:lnTo>
                <a:lnTo>
                  <a:pt x="8930" y="241101"/>
                </a:lnTo>
                <a:lnTo>
                  <a:pt x="8930" y="258960"/>
                </a:lnTo>
                <a:lnTo>
                  <a:pt x="8930" y="267890"/>
                </a:lnTo>
                <a:lnTo>
                  <a:pt x="0" y="294679"/>
                </a:lnTo>
                <a:lnTo>
                  <a:pt x="0" y="294679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" name="Freeform 355"/>
          <p:cNvSpPr/>
          <p:nvPr/>
        </p:nvSpPr>
        <p:spPr>
          <a:xfrm>
            <a:off x="7661672" y="5634632"/>
            <a:ext cx="116087" cy="53579"/>
          </a:xfrm>
          <a:custGeom>
            <a:avLst/>
            <a:gdLst/>
            <a:ahLst/>
            <a:cxnLst/>
            <a:rect l="0" t="0" r="0" b="0"/>
            <a:pathLst>
              <a:path w="116087" h="53579">
                <a:moveTo>
                  <a:pt x="0" y="17859"/>
                </a:moveTo>
                <a:lnTo>
                  <a:pt x="0" y="17859"/>
                </a:lnTo>
                <a:lnTo>
                  <a:pt x="0" y="8930"/>
                </a:lnTo>
                <a:lnTo>
                  <a:pt x="8930" y="8930"/>
                </a:lnTo>
                <a:lnTo>
                  <a:pt x="8930" y="0"/>
                </a:lnTo>
                <a:lnTo>
                  <a:pt x="8930" y="0"/>
                </a:lnTo>
                <a:lnTo>
                  <a:pt x="17859" y="0"/>
                </a:lnTo>
                <a:lnTo>
                  <a:pt x="26789" y="0"/>
                </a:lnTo>
                <a:lnTo>
                  <a:pt x="26789" y="0"/>
                </a:lnTo>
                <a:lnTo>
                  <a:pt x="35719" y="8930"/>
                </a:lnTo>
                <a:lnTo>
                  <a:pt x="35719" y="8930"/>
                </a:lnTo>
                <a:lnTo>
                  <a:pt x="44648" y="8930"/>
                </a:lnTo>
                <a:lnTo>
                  <a:pt x="53578" y="17859"/>
                </a:lnTo>
                <a:lnTo>
                  <a:pt x="62508" y="17859"/>
                </a:lnTo>
                <a:lnTo>
                  <a:pt x="71437" y="26789"/>
                </a:lnTo>
                <a:lnTo>
                  <a:pt x="80367" y="35719"/>
                </a:lnTo>
                <a:lnTo>
                  <a:pt x="89297" y="35719"/>
                </a:lnTo>
                <a:lnTo>
                  <a:pt x="98226" y="44648"/>
                </a:lnTo>
                <a:lnTo>
                  <a:pt x="116086" y="53578"/>
                </a:lnTo>
                <a:lnTo>
                  <a:pt x="116086" y="53578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Freeform 356"/>
          <p:cNvSpPr/>
          <p:nvPr/>
        </p:nvSpPr>
        <p:spPr>
          <a:xfrm>
            <a:off x="7840266" y="5777507"/>
            <a:ext cx="17860" cy="8931"/>
          </a:xfrm>
          <a:custGeom>
            <a:avLst/>
            <a:gdLst/>
            <a:ahLst/>
            <a:cxnLst/>
            <a:rect l="0" t="0" r="0" b="0"/>
            <a:pathLst>
              <a:path w="17860" h="8931">
                <a:moveTo>
                  <a:pt x="17859" y="8930"/>
                </a:moveTo>
                <a:lnTo>
                  <a:pt x="8929" y="8930"/>
                </a:lnTo>
                <a:lnTo>
                  <a:pt x="8929" y="8930"/>
                </a:lnTo>
                <a:lnTo>
                  <a:pt x="8929" y="8930"/>
                </a:lnTo>
                <a:lnTo>
                  <a:pt x="8929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Freeform 357"/>
          <p:cNvSpPr/>
          <p:nvPr/>
        </p:nvSpPr>
        <p:spPr>
          <a:xfrm>
            <a:off x="5411391" y="1446609"/>
            <a:ext cx="383977" cy="455415"/>
          </a:xfrm>
          <a:custGeom>
            <a:avLst/>
            <a:gdLst/>
            <a:ahLst/>
            <a:cxnLst/>
            <a:rect l="0" t="0" r="0" b="0"/>
            <a:pathLst>
              <a:path w="383977" h="455415">
                <a:moveTo>
                  <a:pt x="0" y="187524"/>
                </a:moveTo>
                <a:lnTo>
                  <a:pt x="0" y="187524"/>
                </a:lnTo>
                <a:lnTo>
                  <a:pt x="0" y="187524"/>
                </a:lnTo>
                <a:lnTo>
                  <a:pt x="0" y="196453"/>
                </a:lnTo>
                <a:lnTo>
                  <a:pt x="0" y="196453"/>
                </a:lnTo>
                <a:lnTo>
                  <a:pt x="0" y="205383"/>
                </a:lnTo>
                <a:lnTo>
                  <a:pt x="8929" y="214313"/>
                </a:lnTo>
                <a:lnTo>
                  <a:pt x="8929" y="232172"/>
                </a:lnTo>
                <a:lnTo>
                  <a:pt x="17859" y="241102"/>
                </a:lnTo>
                <a:lnTo>
                  <a:pt x="17859" y="258961"/>
                </a:lnTo>
                <a:lnTo>
                  <a:pt x="17859" y="267891"/>
                </a:lnTo>
                <a:lnTo>
                  <a:pt x="26789" y="285750"/>
                </a:lnTo>
                <a:lnTo>
                  <a:pt x="26789" y="303610"/>
                </a:lnTo>
                <a:lnTo>
                  <a:pt x="26789" y="321469"/>
                </a:lnTo>
                <a:lnTo>
                  <a:pt x="26789" y="339328"/>
                </a:lnTo>
                <a:lnTo>
                  <a:pt x="26789" y="348258"/>
                </a:lnTo>
                <a:lnTo>
                  <a:pt x="26789" y="366117"/>
                </a:lnTo>
                <a:lnTo>
                  <a:pt x="35718" y="375047"/>
                </a:lnTo>
                <a:lnTo>
                  <a:pt x="35718" y="392906"/>
                </a:lnTo>
                <a:lnTo>
                  <a:pt x="35718" y="401836"/>
                </a:lnTo>
                <a:lnTo>
                  <a:pt x="35718" y="419695"/>
                </a:lnTo>
                <a:lnTo>
                  <a:pt x="35718" y="428625"/>
                </a:lnTo>
                <a:lnTo>
                  <a:pt x="44648" y="428625"/>
                </a:lnTo>
                <a:lnTo>
                  <a:pt x="44648" y="437555"/>
                </a:lnTo>
                <a:lnTo>
                  <a:pt x="44648" y="446485"/>
                </a:lnTo>
                <a:lnTo>
                  <a:pt x="53578" y="446485"/>
                </a:lnTo>
                <a:lnTo>
                  <a:pt x="53578" y="455414"/>
                </a:lnTo>
                <a:lnTo>
                  <a:pt x="62507" y="455414"/>
                </a:lnTo>
                <a:lnTo>
                  <a:pt x="62507" y="455414"/>
                </a:lnTo>
                <a:lnTo>
                  <a:pt x="71437" y="455414"/>
                </a:lnTo>
                <a:lnTo>
                  <a:pt x="71437" y="446485"/>
                </a:lnTo>
                <a:lnTo>
                  <a:pt x="80367" y="437555"/>
                </a:lnTo>
                <a:lnTo>
                  <a:pt x="89297" y="437555"/>
                </a:lnTo>
                <a:lnTo>
                  <a:pt x="98226" y="419695"/>
                </a:lnTo>
                <a:lnTo>
                  <a:pt x="107156" y="410766"/>
                </a:lnTo>
                <a:lnTo>
                  <a:pt x="116086" y="392906"/>
                </a:lnTo>
                <a:lnTo>
                  <a:pt x="125015" y="375047"/>
                </a:lnTo>
                <a:lnTo>
                  <a:pt x="142875" y="357188"/>
                </a:lnTo>
                <a:lnTo>
                  <a:pt x="151804" y="339328"/>
                </a:lnTo>
                <a:lnTo>
                  <a:pt x="169664" y="321469"/>
                </a:lnTo>
                <a:lnTo>
                  <a:pt x="178593" y="303610"/>
                </a:lnTo>
                <a:lnTo>
                  <a:pt x="187523" y="285750"/>
                </a:lnTo>
                <a:lnTo>
                  <a:pt x="205382" y="258961"/>
                </a:lnTo>
                <a:lnTo>
                  <a:pt x="214312" y="241102"/>
                </a:lnTo>
                <a:lnTo>
                  <a:pt x="223242" y="223242"/>
                </a:lnTo>
                <a:lnTo>
                  <a:pt x="241101" y="205383"/>
                </a:lnTo>
                <a:lnTo>
                  <a:pt x="250031" y="187524"/>
                </a:lnTo>
                <a:lnTo>
                  <a:pt x="258961" y="169664"/>
                </a:lnTo>
                <a:lnTo>
                  <a:pt x="267890" y="151805"/>
                </a:lnTo>
                <a:lnTo>
                  <a:pt x="276820" y="133945"/>
                </a:lnTo>
                <a:lnTo>
                  <a:pt x="285750" y="116086"/>
                </a:lnTo>
                <a:lnTo>
                  <a:pt x="294679" y="107156"/>
                </a:lnTo>
                <a:lnTo>
                  <a:pt x="303609" y="89297"/>
                </a:lnTo>
                <a:lnTo>
                  <a:pt x="312539" y="80367"/>
                </a:lnTo>
                <a:lnTo>
                  <a:pt x="321468" y="71438"/>
                </a:lnTo>
                <a:lnTo>
                  <a:pt x="330398" y="53578"/>
                </a:lnTo>
                <a:lnTo>
                  <a:pt x="339328" y="44649"/>
                </a:lnTo>
                <a:lnTo>
                  <a:pt x="348257" y="35719"/>
                </a:lnTo>
                <a:lnTo>
                  <a:pt x="348257" y="26789"/>
                </a:lnTo>
                <a:lnTo>
                  <a:pt x="357187" y="26789"/>
                </a:lnTo>
                <a:lnTo>
                  <a:pt x="366117" y="17860"/>
                </a:lnTo>
                <a:lnTo>
                  <a:pt x="366117" y="8930"/>
                </a:lnTo>
                <a:lnTo>
                  <a:pt x="375047" y="8930"/>
                </a:lnTo>
                <a:lnTo>
                  <a:pt x="375047" y="8930"/>
                </a:lnTo>
                <a:lnTo>
                  <a:pt x="375047" y="0"/>
                </a:lnTo>
                <a:lnTo>
                  <a:pt x="375047" y="0"/>
                </a:lnTo>
                <a:lnTo>
                  <a:pt x="383976" y="0"/>
                </a:lnTo>
                <a:lnTo>
                  <a:pt x="383976" y="0"/>
                </a:lnTo>
                <a:lnTo>
                  <a:pt x="383976" y="8930"/>
                </a:lnTo>
                <a:lnTo>
                  <a:pt x="383976" y="8930"/>
                </a:lnTo>
                <a:lnTo>
                  <a:pt x="383976" y="8930"/>
                </a:lnTo>
                <a:lnTo>
                  <a:pt x="383976" y="893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Freeform 358"/>
          <p:cNvSpPr/>
          <p:nvPr/>
        </p:nvSpPr>
        <p:spPr>
          <a:xfrm>
            <a:off x="5313164" y="2241351"/>
            <a:ext cx="232173" cy="312541"/>
          </a:xfrm>
          <a:custGeom>
            <a:avLst/>
            <a:gdLst/>
            <a:ahLst/>
            <a:cxnLst/>
            <a:rect l="0" t="0" r="0" b="0"/>
            <a:pathLst>
              <a:path w="232173" h="312541">
                <a:moveTo>
                  <a:pt x="232172" y="0"/>
                </a:moveTo>
                <a:lnTo>
                  <a:pt x="232172" y="8930"/>
                </a:lnTo>
                <a:lnTo>
                  <a:pt x="223242" y="17860"/>
                </a:lnTo>
                <a:lnTo>
                  <a:pt x="214313" y="26789"/>
                </a:lnTo>
                <a:lnTo>
                  <a:pt x="205383" y="44649"/>
                </a:lnTo>
                <a:lnTo>
                  <a:pt x="196453" y="62508"/>
                </a:lnTo>
                <a:lnTo>
                  <a:pt x="187524" y="71438"/>
                </a:lnTo>
                <a:lnTo>
                  <a:pt x="178594" y="89297"/>
                </a:lnTo>
                <a:lnTo>
                  <a:pt x="169664" y="107157"/>
                </a:lnTo>
                <a:lnTo>
                  <a:pt x="151805" y="125016"/>
                </a:lnTo>
                <a:lnTo>
                  <a:pt x="142875" y="142875"/>
                </a:lnTo>
                <a:lnTo>
                  <a:pt x="133945" y="160735"/>
                </a:lnTo>
                <a:lnTo>
                  <a:pt x="116086" y="178594"/>
                </a:lnTo>
                <a:lnTo>
                  <a:pt x="107156" y="196453"/>
                </a:lnTo>
                <a:lnTo>
                  <a:pt x="89297" y="205383"/>
                </a:lnTo>
                <a:lnTo>
                  <a:pt x="80367" y="223243"/>
                </a:lnTo>
                <a:lnTo>
                  <a:pt x="62508" y="241102"/>
                </a:lnTo>
                <a:lnTo>
                  <a:pt x="53578" y="258962"/>
                </a:lnTo>
                <a:lnTo>
                  <a:pt x="35719" y="267891"/>
                </a:lnTo>
                <a:lnTo>
                  <a:pt x="26789" y="276821"/>
                </a:lnTo>
                <a:lnTo>
                  <a:pt x="17859" y="294680"/>
                </a:lnTo>
                <a:lnTo>
                  <a:pt x="8930" y="303610"/>
                </a:lnTo>
                <a:lnTo>
                  <a:pt x="0" y="312540"/>
                </a:lnTo>
                <a:lnTo>
                  <a:pt x="0" y="31254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Freeform 359"/>
          <p:cNvSpPr/>
          <p:nvPr/>
        </p:nvSpPr>
        <p:spPr>
          <a:xfrm>
            <a:off x="5286375" y="2277070"/>
            <a:ext cx="383978" cy="330400"/>
          </a:xfrm>
          <a:custGeom>
            <a:avLst/>
            <a:gdLst/>
            <a:ahLst/>
            <a:cxnLst/>
            <a:rect l="0" t="0" r="0" b="0"/>
            <a:pathLst>
              <a:path w="383978" h="330400">
                <a:moveTo>
                  <a:pt x="0" y="0"/>
                </a:moveTo>
                <a:lnTo>
                  <a:pt x="0" y="0"/>
                </a:lnTo>
                <a:lnTo>
                  <a:pt x="8930" y="0"/>
                </a:lnTo>
                <a:lnTo>
                  <a:pt x="17859" y="0"/>
                </a:lnTo>
                <a:lnTo>
                  <a:pt x="35719" y="0"/>
                </a:lnTo>
                <a:lnTo>
                  <a:pt x="44648" y="8930"/>
                </a:lnTo>
                <a:lnTo>
                  <a:pt x="62508" y="17859"/>
                </a:lnTo>
                <a:lnTo>
                  <a:pt x="80367" y="26789"/>
                </a:lnTo>
                <a:lnTo>
                  <a:pt x="98227" y="35719"/>
                </a:lnTo>
                <a:lnTo>
                  <a:pt x="107156" y="44649"/>
                </a:lnTo>
                <a:lnTo>
                  <a:pt x="125016" y="62508"/>
                </a:lnTo>
                <a:lnTo>
                  <a:pt x="142875" y="80367"/>
                </a:lnTo>
                <a:lnTo>
                  <a:pt x="160734" y="89297"/>
                </a:lnTo>
                <a:lnTo>
                  <a:pt x="178594" y="107156"/>
                </a:lnTo>
                <a:lnTo>
                  <a:pt x="205383" y="125016"/>
                </a:lnTo>
                <a:lnTo>
                  <a:pt x="223242" y="142875"/>
                </a:lnTo>
                <a:lnTo>
                  <a:pt x="241102" y="160734"/>
                </a:lnTo>
                <a:lnTo>
                  <a:pt x="258961" y="178594"/>
                </a:lnTo>
                <a:lnTo>
                  <a:pt x="276820" y="196453"/>
                </a:lnTo>
                <a:lnTo>
                  <a:pt x="294680" y="214313"/>
                </a:lnTo>
                <a:lnTo>
                  <a:pt x="312539" y="241102"/>
                </a:lnTo>
                <a:lnTo>
                  <a:pt x="330398" y="258961"/>
                </a:lnTo>
                <a:lnTo>
                  <a:pt x="348258" y="276821"/>
                </a:lnTo>
                <a:lnTo>
                  <a:pt x="357188" y="294680"/>
                </a:lnTo>
                <a:lnTo>
                  <a:pt x="383977" y="330399"/>
                </a:lnTo>
                <a:lnTo>
                  <a:pt x="383977" y="33039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Freeform 360"/>
          <p:cNvSpPr/>
          <p:nvPr/>
        </p:nvSpPr>
        <p:spPr>
          <a:xfrm>
            <a:off x="5607844" y="2821781"/>
            <a:ext cx="187524" cy="401837"/>
          </a:xfrm>
          <a:custGeom>
            <a:avLst/>
            <a:gdLst/>
            <a:ahLst/>
            <a:cxnLst/>
            <a:rect l="0" t="0" r="0" b="0"/>
            <a:pathLst>
              <a:path w="187524" h="401837">
                <a:moveTo>
                  <a:pt x="187523" y="0"/>
                </a:moveTo>
                <a:lnTo>
                  <a:pt x="187523" y="0"/>
                </a:lnTo>
                <a:lnTo>
                  <a:pt x="187523" y="8930"/>
                </a:lnTo>
                <a:lnTo>
                  <a:pt x="187523" y="8930"/>
                </a:lnTo>
                <a:lnTo>
                  <a:pt x="178594" y="17859"/>
                </a:lnTo>
                <a:lnTo>
                  <a:pt x="178594" y="26789"/>
                </a:lnTo>
                <a:lnTo>
                  <a:pt x="178594" y="35719"/>
                </a:lnTo>
                <a:lnTo>
                  <a:pt x="169664" y="53578"/>
                </a:lnTo>
                <a:lnTo>
                  <a:pt x="160734" y="71437"/>
                </a:lnTo>
                <a:lnTo>
                  <a:pt x="160734" y="80367"/>
                </a:lnTo>
                <a:lnTo>
                  <a:pt x="151804" y="98226"/>
                </a:lnTo>
                <a:lnTo>
                  <a:pt x="142875" y="116086"/>
                </a:lnTo>
                <a:lnTo>
                  <a:pt x="133945" y="133945"/>
                </a:lnTo>
                <a:lnTo>
                  <a:pt x="125015" y="160734"/>
                </a:lnTo>
                <a:lnTo>
                  <a:pt x="116086" y="178594"/>
                </a:lnTo>
                <a:lnTo>
                  <a:pt x="107156" y="196453"/>
                </a:lnTo>
                <a:lnTo>
                  <a:pt x="89297" y="214312"/>
                </a:lnTo>
                <a:lnTo>
                  <a:pt x="80367" y="241101"/>
                </a:lnTo>
                <a:lnTo>
                  <a:pt x="71437" y="258961"/>
                </a:lnTo>
                <a:lnTo>
                  <a:pt x="62508" y="276820"/>
                </a:lnTo>
                <a:lnTo>
                  <a:pt x="53578" y="294680"/>
                </a:lnTo>
                <a:lnTo>
                  <a:pt x="44648" y="312539"/>
                </a:lnTo>
                <a:lnTo>
                  <a:pt x="35719" y="339328"/>
                </a:lnTo>
                <a:lnTo>
                  <a:pt x="26789" y="348258"/>
                </a:lnTo>
                <a:lnTo>
                  <a:pt x="17859" y="366117"/>
                </a:lnTo>
                <a:lnTo>
                  <a:pt x="8929" y="383976"/>
                </a:lnTo>
                <a:lnTo>
                  <a:pt x="0" y="401836"/>
                </a:lnTo>
                <a:lnTo>
                  <a:pt x="0" y="40183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" name="Freeform 361"/>
          <p:cNvSpPr/>
          <p:nvPr/>
        </p:nvSpPr>
        <p:spPr>
          <a:xfrm>
            <a:off x="5527477" y="2893218"/>
            <a:ext cx="267891" cy="294681"/>
          </a:xfrm>
          <a:custGeom>
            <a:avLst/>
            <a:gdLst/>
            <a:ahLst/>
            <a:cxnLst/>
            <a:rect l="0" t="0" r="0" b="0"/>
            <a:pathLst>
              <a:path w="267891" h="294681">
                <a:moveTo>
                  <a:pt x="0" y="0"/>
                </a:moveTo>
                <a:lnTo>
                  <a:pt x="0" y="0"/>
                </a:lnTo>
                <a:lnTo>
                  <a:pt x="8929" y="0"/>
                </a:lnTo>
                <a:lnTo>
                  <a:pt x="17859" y="8930"/>
                </a:lnTo>
                <a:lnTo>
                  <a:pt x="26789" y="17860"/>
                </a:lnTo>
                <a:lnTo>
                  <a:pt x="35718" y="26789"/>
                </a:lnTo>
                <a:lnTo>
                  <a:pt x="53578" y="44649"/>
                </a:lnTo>
                <a:lnTo>
                  <a:pt x="71437" y="53578"/>
                </a:lnTo>
                <a:lnTo>
                  <a:pt x="80367" y="71438"/>
                </a:lnTo>
                <a:lnTo>
                  <a:pt x="98226" y="80368"/>
                </a:lnTo>
                <a:lnTo>
                  <a:pt x="116086" y="98227"/>
                </a:lnTo>
                <a:lnTo>
                  <a:pt x="133945" y="116086"/>
                </a:lnTo>
                <a:lnTo>
                  <a:pt x="151804" y="133946"/>
                </a:lnTo>
                <a:lnTo>
                  <a:pt x="169664" y="160735"/>
                </a:lnTo>
                <a:lnTo>
                  <a:pt x="187523" y="178594"/>
                </a:lnTo>
                <a:lnTo>
                  <a:pt x="196453" y="196453"/>
                </a:lnTo>
                <a:lnTo>
                  <a:pt x="214312" y="214313"/>
                </a:lnTo>
                <a:lnTo>
                  <a:pt x="223242" y="241102"/>
                </a:lnTo>
                <a:lnTo>
                  <a:pt x="241101" y="250032"/>
                </a:lnTo>
                <a:lnTo>
                  <a:pt x="250031" y="267891"/>
                </a:lnTo>
                <a:lnTo>
                  <a:pt x="267890" y="294680"/>
                </a:lnTo>
                <a:lnTo>
                  <a:pt x="267890" y="29468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3" name="Freeform 362"/>
          <p:cNvSpPr/>
          <p:nvPr/>
        </p:nvSpPr>
        <p:spPr>
          <a:xfrm>
            <a:off x="5607844" y="3500437"/>
            <a:ext cx="223243" cy="267892"/>
          </a:xfrm>
          <a:custGeom>
            <a:avLst/>
            <a:gdLst/>
            <a:ahLst/>
            <a:cxnLst/>
            <a:rect l="0" t="0" r="0" b="0"/>
            <a:pathLst>
              <a:path w="223243" h="267892">
                <a:moveTo>
                  <a:pt x="223242" y="0"/>
                </a:moveTo>
                <a:lnTo>
                  <a:pt x="223242" y="0"/>
                </a:lnTo>
                <a:lnTo>
                  <a:pt x="214312" y="0"/>
                </a:lnTo>
                <a:lnTo>
                  <a:pt x="214312" y="8930"/>
                </a:lnTo>
                <a:lnTo>
                  <a:pt x="205383" y="17859"/>
                </a:lnTo>
                <a:lnTo>
                  <a:pt x="196453" y="26789"/>
                </a:lnTo>
                <a:lnTo>
                  <a:pt x="196453" y="35719"/>
                </a:lnTo>
                <a:lnTo>
                  <a:pt x="187523" y="44649"/>
                </a:lnTo>
                <a:lnTo>
                  <a:pt x="178594" y="53578"/>
                </a:lnTo>
                <a:lnTo>
                  <a:pt x="169664" y="71438"/>
                </a:lnTo>
                <a:lnTo>
                  <a:pt x="160734" y="80367"/>
                </a:lnTo>
                <a:lnTo>
                  <a:pt x="142875" y="98227"/>
                </a:lnTo>
                <a:lnTo>
                  <a:pt x="133945" y="116086"/>
                </a:lnTo>
                <a:lnTo>
                  <a:pt x="125015" y="125016"/>
                </a:lnTo>
                <a:lnTo>
                  <a:pt x="107156" y="142875"/>
                </a:lnTo>
                <a:lnTo>
                  <a:pt x="98226" y="160734"/>
                </a:lnTo>
                <a:lnTo>
                  <a:pt x="80367" y="169664"/>
                </a:lnTo>
                <a:lnTo>
                  <a:pt x="71437" y="187524"/>
                </a:lnTo>
                <a:lnTo>
                  <a:pt x="53578" y="205383"/>
                </a:lnTo>
                <a:lnTo>
                  <a:pt x="44648" y="223242"/>
                </a:lnTo>
                <a:lnTo>
                  <a:pt x="26789" y="232172"/>
                </a:lnTo>
                <a:lnTo>
                  <a:pt x="17859" y="250031"/>
                </a:lnTo>
                <a:lnTo>
                  <a:pt x="0" y="267891"/>
                </a:lnTo>
                <a:lnTo>
                  <a:pt x="0" y="267891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Freeform 363"/>
          <p:cNvSpPr/>
          <p:nvPr/>
        </p:nvSpPr>
        <p:spPr>
          <a:xfrm>
            <a:off x="5545336" y="3500437"/>
            <a:ext cx="241103" cy="312540"/>
          </a:xfrm>
          <a:custGeom>
            <a:avLst/>
            <a:gdLst/>
            <a:ahLst/>
            <a:cxnLst/>
            <a:rect l="0" t="0" r="0" b="0"/>
            <a:pathLst>
              <a:path w="241103" h="31254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59" y="0"/>
                </a:lnTo>
                <a:lnTo>
                  <a:pt x="26789" y="8930"/>
                </a:lnTo>
                <a:lnTo>
                  <a:pt x="35719" y="8930"/>
                </a:lnTo>
                <a:lnTo>
                  <a:pt x="44648" y="26789"/>
                </a:lnTo>
                <a:lnTo>
                  <a:pt x="53578" y="35719"/>
                </a:lnTo>
                <a:lnTo>
                  <a:pt x="62508" y="44649"/>
                </a:lnTo>
                <a:lnTo>
                  <a:pt x="80367" y="53578"/>
                </a:lnTo>
                <a:lnTo>
                  <a:pt x="89297" y="71438"/>
                </a:lnTo>
                <a:lnTo>
                  <a:pt x="98227" y="89297"/>
                </a:lnTo>
                <a:lnTo>
                  <a:pt x="116086" y="107156"/>
                </a:lnTo>
                <a:lnTo>
                  <a:pt x="125016" y="125016"/>
                </a:lnTo>
                <a:lnTo>
                  <a:pt x="133945" y="142875"/>
                </a:lnTo>
                <a:lnTo>
                  <a:pt x="151805" y="160734"/>
                </a:lnTo>
                <a:lnTo>
                  <a:pt x="160734" y="178594"/>
                </a:lnTo>
                <a:lnTo>
                  <a:pt x="178594" y="205383"/>
                </a:lnTo>
                <a:lnTo>
                  <a:pt x="187523" y="223242"/>
                </a:lnTo>
                <a:lnTo>
                  <a:pt x="205383" y="250031"/>
                </a:lnTo>
                <a:lnTo>
                  <a:pt x="214312" y="267891"/>
                </a:lnTo>
                <a:lnTo>
                  <a:pt x="223242" y="285750"/>
                </a:lnTo>
                <a:lnTo>
                  <a:pt x="241102" y="312539"/>
                </a:lnTo>
                <a:lnTo>
                  <a:pt x="241102" y="31253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5" name="Freeform 364"/>
          <p:cNvSpPr/>
          <p:nvPr/>
        </p:nvSpPr>
        <p:spPr>
          <a:xfrm>
            <a:off x="4161234" y="1518047"/>
            <a:ext cx="1428751" cy="660798"/>
          </a:xfrm>
          <a:custGeom>
            <a:avLst/>
            <a:gdLst/>
            <a:ahLst/>
            <a:cxnLst/>
            <a:rect l="0" t="0" r="0" b="0"/>
            <a:pathLst>
              <a:path w="1428751" h="660798">
                <a:moveTo>
                  <a:pt x="857250" y="35718"/>
                </a:moveTo>
                <a:lnTo>
                  <a:pt x="848321" y="26789"/>
                </a:lnTo>
                <a:lnTo>
                  <a:pt x="839391" y="26789"/>
                </a:lnTo>
                <a:lnTo>
                  <a:pt x="821532" y="17859"/>
                </a:lnTo>
                <a:lnTo>
                  <a:pt x="812602" y="8929"/>
                </a:lnTo>
                <a:lnTo>
                  <a:pt x="794743" y="8929"/>
                </a:lnTo>
                <a:lnTo>
                  <a:pt x="767954" y="0"/>
                </a:lnTo>
                <a:lnTo>
                  <a:pt x="750094" y="0"/>
                </a:lnTo>
                <a:lnTo>
                  <a:pt x="723305" y="0"/>
                </a:lnTo>
                <a:lnTo>
                  <a:pt x="696516" y="0"/>
                </a:lnTo>
                <a:lnTo>
                  <a:pt x="669727" y="0"/>
                </a:lnTo>
                <a:lnTo>
                  <a:pt x="634008" y="0"/>
                </a:lnTo>
                <a:lnTo>
                  <a:pt x="598289" y="0"/>
                </a:lnTo>
                <a:lnTo>
                  <a:pt x="562571" y="8929"/>
                </a:lnTo>
                <a:lnTo>
                  <a:pt x="526852" y="17859"/>
                </a:lnTo>
                <a:lnTo>
                  <a:pt x="491133" y="26789"/>
                </a:lnTo>
                <a:lnTo>
                  <a:pt x="446485" y="35718"/>
                </a:lnTo>
                <a:lnTo>
                  <a:pt x="410766" y="53578"/>
                </a:lnTo>
                <a:lnTo>
                  <a:pt x="366118" y="62507"/>
                </a:lnTo>
                <a:lnTo>
                  <a:pt x="330399" y="80367"/>
                </a:lnTo>
                <a:lnTo>
                  <a:pt x="294680" y="107156"/>
                </a:lnTo>
                <a:lnTo>
                  <a:pt x="250032" y="125015"/>
                </a:lnTo>
                <a:lnTo>
                  <a:pt x="214313" y="142875"/>
                </a:lnTo>
                <a:lnTo>
                  <a:pt x="187524" y="169664"/>
                </a:lnTo>
                <a:lnTo>
                  <a:pt x="151805" y="196453"/>
                </a:lnTo>
                <a:lnTo>
                  <a:pt x="125016" y="223242"/>
                </a:lnTo>
                <a:lnTo>
                  <a:pt x="98227" y="250031"/>
                </a:lnTo>
                <a:lnTo>
                  <a:pt x="71438" y="276820"/>
                </a:lnTo>
                <a:lnTo>
                  <a:pt x="44649" y="303609"/>
                </a:lnTo>
                <a:lnTo>
                  <a:pt x="26789" y="330398"/>
                </a:lnTo>
                <a:lnTo>
                  <a:pt x="17860" y="357187"/>
                </a:lnTo>
                <a:lnTo>
                  <a:pt x="8930" y="383976"/>
                </a:lnTo>
                <a:lnTo>
                  <a:pt x="0" y="410765"/>
                </a:lnTo>
                <a:lnTo>
                  <a:pt x="0" y="437554"/>
                </a:lnTo>
                <a:lnTo>
                  <a:pt x="0" y="455414"/>
                </a:lnTo>
                <a:lnTo>
                  <a:pt x="0" y="482203"/>
                </a:lnTo>
                <a:lnTo>
                  <a:pt x="8930" y="500062"/>
                </a:lnTo>
                <a:lnTo>
                  <a:pt x="26789" y="517922"/>
                </a:lnTo>
                <a:lnTo>
                  <a:pt x="44649" y="544711"/>
                </a:lnTo>
                <a:lnTo>
                  <a:pt x="62508" y="562570"/>
                </a:lnTo>
                <a:lnTo>
                  <a:pt x="89297" y="571500"/>
                </a:lnTo>
                <a:lnTo>
                  <a:pt x="125016" y="589359"/>
                </a:lnTo>
                <a:lnTo>
                  <a:pt x="151805" y="598289"/>
                </a:lnTo>
                <a:lnTo>
                  <a:pt x="196454" y="616148"/>
                </a:lnTo>
                <a:lnTo>
                  <a:pt x="232172" y="625078"/>
                </a:lnTo>
                <a:lnTo>
                  <a:pt x="285750" y="625078"/>
                </a:lnTo>
                <a:lnTo>
                  <a:pt x="330399" y="634007"/>
                </a:lnTo>
                <a:lnTo>
                  <a:pt x="383977" y="642937"/>
                </a:lnTo>
                <a:lnTo>
                  <a:pt x="437555" y="651867"/>
                </a:lnTo>
                <a:lnTo>
                  <a:pt x="491133" y="651867"/>
                </a:lnTo>
                <a:lnTo>
                  <a:pt x="544711" y="651867"/>
                </a:lnTo>
                <a:lnTo>
                  <a:pt x="607219" y="651867"/>
                </a:lnTo>
                <a:lnTo>
                  <a:pt x="669727" y="660797"/>
                </a:lnTo>
                <a:lnTo>
                  <a:pt x="723305" y="660797"/>
                </a:lnTo>
                <a:lnTo>
                  <a:pt x="785813" y="660797"/>
                </a:lnTo>
                <a:lnTo>
                  <a:pt x="848321" y="660797"/>
                </a:lnTo>
                <a:lnTo>
                  <a:pt x="901899" y="660797"/>
                </a:lnTo>
                <a:lnTo>
                  <a:pt x="964407" y="660797"/>
                </a:lnTo>
                <a:lnTo>
                  <a:pt x="1017985" y="651867"/>
                </a:lnTo>
                <a:lnTo>
                  <a:pt x="1071563" y="651867"/>
                </a:lnTo>
                <a:lnTo>
                  <a:pt x="1125141" y="651867"/>
                </a:lnTo>
                <a:lnTo>
                  <a:pt x="1169789" y="642937"/>
                </a:lnTo>
                <a:lnTo>
                  <a:pt x="1214438" y="634007"/>
                </a:lnTo>
                <a:lnTo>
                  <a:pt x="1259086" y="616148"/>
                </a:lnTo>
                <a:lnTo>
                  <a:pt x="1294805" y="607218"/>
                </a:lnTo>
                <a:lnTo>
                  <a:pt x="1321594" y="589359"/>
                </a:lnTo>
                <a:lnTo>
                  <a:pt x="1357313" y="571500"/>
                </a:lnTo>
                <a:lnTo>
                  <a:pt x="1375172" y="553640"/>
                </a:lnTo>
                <a:lnTo>
                  <a:pt x="1401961" y="526851"/>
                </a:lnTo>
                <a:lnTo>
                  <a:pt x="1410891" y="508992"/>
                </a:lnTo>
                <a:lnTo>
                  <a:pt x="1419821" y="482203"/>
                </a:lnTo>
                <a:lnTo>
                  <a:pt x="1428750" y="455414"/>
                </a:lnTo>
                <a:lnTo>
                  <a:pt x="1428750" y="419695"/>
                </a:lnTo>
                <a:lnTo>
                  <a:pt x="1419821" y="392906"/>
                </a:lnTo>
                <a:lnTo>
                  <a:pt x="1410891" y="366117"/>
                </a:lnTo>
                <a:lnTo>
                  <a:pt x="1393032" y="330398"/>
                </a:lnTo>
                <a:lnTo>
                  <a:pt x="1375172" y="303609"/>
                </a:lnTo>
                <a:lnTo>
                  <a:pt x="1357313" y="267890"/>
                </a:lnTo>
                <a:lnTo>
                  <a:pt x="1330524" y="241101"/>
                </a:lnTo>
                <a:lnTo>
                  <a:pt x="1294805" y="214312"/>
                </a:lnTo>
                <a:lnTo>
                  <a:pt x="1268016" y="178593"/>
                </a:lnTo>
                <a:lnTo>
                  <a:pt x="1232297" y="160734"/>
                </a:lnTo>
                <a:lnTo>
                  <a:pt x="1187649" y="133945"/>
                </a:lnTo>
                <a:lnTo>
                  <a:pt x="1151930" y="107156"/>
                </a:lnTo>
                <a:lnTo>
                  <a:pt x="1107282" y="89297"/>
                </a:lnTo>
                <a:lnTo>
                  <a:pt x="1062633" y="62507"/>
                </a:lnTo>
                <a:lnTo>
                  <a:pt x="1017985" y="53578"/>
                </a:lnTo>
                <a:lnTo>
                  <a:pt x="964407" y="35718"/>
                </a:lnTo>
                <a:lnTo>
                  <a:pt x="919758" y="26789"/>
                </a:lnTo>
                <a:lnTo>
                  <a:pt x="866180" y="17859"/>
                </a:lnTo>
                <a:lnTo>
                  <a:pt x="812602" y="8929"/>
                </a:lnTo>
                <a:lnTo>
                  <a:pt x="759024" y="8929"/>
                </a:lnTo>
                <a:lnTo>
                  <a:pt x="705446" y="8929"/>
                </a:lnTo>
                <a:lnTo>
                  <a:pt x="660797" y="8929"/>
                </a:lnTo>
                <a:lnTo>
                  <a:pt x="607219" y="17859"/>
                </a:lnTo>
                <a:lnTo>
                  <a:pt x="535782" y="26789"/>
                </a:lnTo>
                <a:lnTo>
                  <a:pt x="535782" y="2678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Freeform 365"/>
          <p:cNvSpPr/>
          <p:nvPr/>
        </p:nvSpPr>
        <p:spPr>
          <a:xfrm>
            <a:off x="875109" y="2018109"/>
            <a:ext cx="562572" cy="937618"/>
          </a:xfrm>
          <a:custGeom>
            <a:avLst/>
            <a:gdLst/>
            <a:ahLst/>
            <a:cxnLst/>
            <a:rect l="0" t="0" r="0" b="0"/>
            <a:pathLst>
              <a:path w="562572" h="937618">
                <a:moveTo>
                  <a:pt x="553641" y="0"/>
                </a:moveTo>
                <a:lnTo>
                  <a:pt x="544711" y="0"/>
                </a:lnTo>
                <a:lnTo>
                  <a:pt x="544711" y="0"/>
                </a:lnTo>
                <a:lnTo>
                  <a:pt x="544711" y="0"/>
                </a:lnTo>
                <a:lnTo>
                  <a:pt x="535782" y="0"/>
                </a:lnTo>
                <a:lnTo>
                  <a:pt x="526852" y="0"/>
                </a:lnTo>
                <a:lnTo>
                  <a:pt x="517922" y="8930"/>
                </a:lnTo>
                <a:lnTo>
                  <a:pt x="500063" y="8930"/>
                </a:lnTo>
                <a:lnTo>
                  <a:pt x="491133" y="8930"/>
                </a:lnTo>
                <a:lnTo>
                  <a:pt x="473274" y="17860"/>
                </a:lnTo>
                <a:lnTo>
                  <a:pt x="455414" y="17860"/>
                </a:lnTo>
                <a:lnTo>
                  <a:pt x="437555" y="26789"/>
                </a:lnTo>
                <a:lnTo>
                  <a:pt x="410766" y="35719"/>
                </a:lnTo>
                <a:lnTo>
                  <a:pt x="392907" y="44649"/>
                </a:lnTo>
                <a:lnTo>
                  <a:pt x="375047" y="53578"/>
                </a:lnTo>
                <a:lnTo>
                  <a:pt x="348258" y="71438"/>
                </a:lnTo>
                <a:lnTo>
                  <a:pt x="330399" y="80367"/>
                </a:lnTo>
                <a:lnTo>
                  <a:pt x="303610" y="98227"/>
                </a:lnTo>
                <a:lnTo>
                  <a:pt x="285750" y="107156"/>
                </a:lnTo>
                <a:lnTo>
                  <a:pt x="258961" y="125016"/>
                </a:lnTo>
                <a:lnTo>
                  <a:pt x="232172" y="142875"/>
                </a:lnTo>
                <a:lnTo>
                  <a:pt x="214313" y="160735"/>
                </a:lnTo>
                <a:lnTo>
                  <a:pt x="187524" y="178594"/>
                </a:lnTo>
                <a:lnTo>
                  <a:pt x="169665" y="187524"/>
                </a:lnTo>
                <a:lnTo>
                  <a:pt x="151805" y="214313"/>
                </a:lnTo>
                <a:lnTo>
                  <a:pt x="133946" y="232172"/>
                </a:lnTo>
                <a:lnTo>
                  <a:pt x="116086" y="250031"/>
                </a:lnTo>
                <a:lnTo>
                  <a:pt x="98227" y="276820"/>
                </a:lnTo>
                <a:lnTo>
                  <a:pt x="80368" y="294680"/>
                </a:lnTo>
                <a:lnTo>
                  <a:pt x="62508" y="321469"/>
                </a:lnTo>
                <a:lnTo>
                  <a:pt x="53579" y="339328"/>
                </a:lnTo>
                <a:lnTo>
                  <a:pt x="35719" y="366117"/>
                </a:lnTo>
                <a:lnTo>
                  <a:pt x="26790" y="383977"/>
                </a:lnTo>
                <a:lnTo>
                  <a:pt x="17860" y="410766"/>
                </a:lnTo>
                <a:lnTo>
                  <a:pt x="8930" y="437555"/>
                </a:lnTo>
                <a:lnTo>
                  <a:pt x="8930" y="455414"/>
                </a:lnTo>
                <a:lnTo>
                  <a:pt x="0" y="482204"/>
                </a:lnTo>
                <a:lnTo>
                  <a:pt x="0" y="508993"/>
                </a:lnTo>
                <a:lnTo>
                  <a:pt x="0" y="535782"/>
                </a:lnTo>
                <a:lnTo>
                  <a:pt x="0" y="553641"/>
                </a:lnTo>
                <a:lnTo>
                  <a:pt x="0" y="580430"/>
                </a:lnTo>
                <a:lnTo>
                  <a:pt x="8930" y="598289"/>
                </a:lnTo>
                <a:lnTo>
                  <a:pt x="8930" y="625079"/>
                </a:lnTo>
                <a:lnTo>
                  <a:pt x="17860" y="642938"/>
                </a:lnTo>
                <a:lnTo>
                  <a:pt x="26790" y="669727"/>
                </a:lnTo>
                <a:lnTo>
                  <a:pt x="44649" y="687586"/>
                </a:lnTo>
                <a:lnTo>
                  <a:pt x="53579" y="714375"/>
                </a:lnTo>
                <a:lnTo>
                  <a:pt x="71438" y="732235"/>
                </a:lnTo>
                <a:lnTo>
                  <a:pt x="80368" y="750094"/>
                </a:lnTo>
                <a:lnTo>
                  <a:pt x="98227" y="767954"/>
                </a:lnTo>
                <a:lnTo>
                  <a:pt x="116086" y="785812"/>
                </a:lnTo>
                <a:lnTo>
                  <a:pt x="142875" y="803672"/>
                </a:lnTo>
                <a:lnTo>
                  <a:pt x="160735" y="821531"/>
                </a:lnTo>
                <a:lnTo>
                  <a:pt x="178594" y="830461"/>
                </a:lnTo>
                <a:lnTo>
                  <a:pt x="205383" y="848320"/>
                </a:lnTo>
                <a:lnTo>
                  <a:pt x="223243" y="857250"/>
                </a:lnTo>
                <a:lnTo>
                  <a:pt x="250032" y="875109"/>
                </a:lnTo>
                <a:lnTo>
                  <a:pt x="276821" y="884039"/>
                </a:lnTo>
                <a:lnTo>
                  <a:pt x="294680" y="892969"/>
                </a:lnTo>
                <a:lnTo>
                  <a:pt x="321469" y="901898"/>
                </a:lnTo>
                <a:lnTo>
                  <a:pt x="339329" y="901898"/>
                </a:lnTo>
                <a:lnTo>
                  <a:pt x="366118" y="910828"/>
                </a:lnTo>
                <a:lnTo>
                  <a:pt x="383977" y="919758"/>
                </a:lnTo>
                <a:lnTo>
                  <a:pt x="410766" y="919758"/>
                </a:lnTo>
                <a:lnTo>
                  <a:pt x="428625" y="928687"/>
                </a:lnTo>
                <a:lnTo>
                  <a:pt x="446485" y="928687"/>
                </a:lnTo>
                <a:lnTo>
                  <a:pt x="464344" y="928687"/>
                </a:lnTo>
                <a:lnTo>
                  <a:pt x="473274" y="928687"/>
                </a:lnTo>
                <a:lnTo>
                  <a:pt x="491133" y="937617"/>
                </a:lnTo>
                <a:lnTo>
                  <a:pt x="508993" y="937617"/>
                </a:lnTo>
                <a:lnTo>
                  <a:pt x="517922" y="937617"/>
                </a:lnTo>
                <a:lnTo>
                  <a:pt x="526852" y="928687"/>
                </a:lnTo>
                <a:lnTo>
                  <a:pt x="535782" y="928687"/>
                </a:lnTo>
                <a:lnTo>
                  <a:pt x="544711" y="928687"/>
                </a:lnTo>
                <a:lnTo>
                  <a:pt x="562571" y="928687"/>
                </a:lnTo>
                <a:lnTo>
                  <a:pt x="562571" y="928687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7" name="Freeform 366"/>
          <p:cNvSpPr/>
          <p:nvPr/>
        </p:nvSpPr>
        <p:spPr>
          <a:xfrm>
            <a:off x="1384102" y="2411015"/>
            <a:ext cx="151805" cy="294681"/>
          </a:xfrm>
          <a:custGeom>
            <a:avLst/>
            <a:gdLst/>
            <a:ahLst/>
            <a:cxnLst/>
            <a:rect l="0" t="0" r="0" b="0"/>
            <a:pathLst>
              <a:path w="151805" h="294681">
                <a:moveTo>
                  <a:pt x="151804" y="0"/>
                </a:moveTo>
                <a:lnTo>
                  <a:pt x="151804" y="8930"/>
                </a:lnTo>
                <a:lnTo>
                  <a:pt x="142875" y="17860"/>
                </a:lnTo>
                <a:lnTo>
                  <a:pt x="142875" y="35719"/>
                </a:lnTo>
                <a:lnTo>
                  <a:pt x="133945" y="53579"/>
                </a:lnTo>
                <a:lnTo>
                  <a:pt x="125015" y="62508"/>
                </a:lnTo>
                <a:lnTo>
                  <a:pt x="125015" y="80368"/>
                </a:lnTo>
                <a:lnTo>
                  <a:pt x="116086" y="98227"/>
                </a:lnTo>
                <a:lnTo>
                  <a:pt x="107156" y="116087"/>
                </a:lnTo>
                <a:lnTo>
                  <a:pt x="98226" y="133946"/>
                </a:lnTo>
                <a:lnTo>
                  <a:pt x="89296" y="151805"/>
                </a:lnTo>
                <a:lnTo>
                  <a:pt x="80367" y="169665"/>
                </a:lnTo>
                <a:lnTo>
                  <a:pt x="71437" y="187524"/>
                </a:lnTo>
                <a:lnTo>
                  <a:pt x="53578" y="205383"/>
                </a:lnTo>
                <a:lnTo>
                  <a:pt x="44648" y="223243"/>
                </a:lnTo>
                <a:lnTo>
                  <a:pt x="35718" y="241102"/>
                </a:lnTo>
                <a:lnTo>
                  <a:pt x="26789" y="250032"/>
                </a:lnTo>
                <a:lnTo>
                  <a:pt x="17859" y="267891"/>
                </a:lnTo>
                <a:lnTo>
                  <a:pt x="8929" y="276821"/>
                </a:lnTo>
                <a:lnTo>
                  <a:pt x="8929" y="285751"/>
                </a:lnTo>
                <a:lnTo>
                  <a:pt x="0" y="294680"/>
                </a:lnTo>
                <a:lnTo>
                  <a:pt x="0" y="29468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" name="Freeform 367"/>
          <p:cNvSpPr/>
          <p:nvPr/>
        </p:nvSpPr>
        <p:spPr>
          <a:xfrm>
            <a:off x="1339453" y="2411015"/>
            <a:ext cx="285751" cy="276822"/>
          </a:xfrm>
          <a:custGeom>
            <a:avLst/>
            <a:gdLst/>
            <a:ahLst/>
            <a:cxnLst/>
            <a:rect l="0" t="0" r="0" b="0"/>
            <a:pathLst>
              <a:path w="285751" h="276822">
                <a:moveTo>
                  <a:pt x="0" y="0"/>
                </a:moveTo>
                <a:lnTo>
                  <a:pt x="0" y="0"/>
                </a:lnTo>
                <a:lnTo>
                  <a:pt x="8930" y="8930"/>
                </a:lnTo>
                <a:lnTo>
                  <a:pt x="17860" y="17860"/>
                </a:lnTo>
                <a:lnTo>
                  <a:pt x="26789" y="26789"/>
                </a:lnTo>
                <a:lnTo>
                  <a:pt x="35719" y="26789"/>
                </a:lnTo>
                <a:lnTo>
                  <a:pt x="44649" y="44649"/>
                </a:lnTo>
                <a:lnTo>
                  <a:pt x="53578" y="53579"/>
                </a:lnTo>
                <a:lnTo>
                  <a:pt x="62508" y="71438"/>
                </a:lnTo>
                <a:lnTo>
                  <a:pt x="80367" y="80368"/>
                </a:lnTo>
                <a:lnTo>
                  <a:pt x="89297" y="98227"/>
                </a:lnTo>
                <a:lnTo>
                  <a:pt x="107156" y="116087"/>
                </a:lnTo>
                <a:lnTo>
                  <a:pt x="116086" y="125016"/>
                </a:lnTo>
                <a:lnTo>
                  <a:pt x="133945" y="142876"/>
                </a:lnTo>
                <a:lnTo>
                  <a:pt x="151805" y="160735"/>
                </a:lnTo>
                <a:lnTo>
                  <a:pt x="160735" y="178594"/>
                </a:lnTo>
                <a:lnTo>
                  <a:pt x="178594" y="187524"/>
                </a:lnTo>
                <a:lnTo>
                  <a:pt x="196453" y="205383"/>
                </a:lnTo>
                <a:lnTo>
                  <a:pt x="205383" y="214313"/>
                </a:lnTo>
                <a:lnTo>
                  <a:pt x="223242" y="232173"/>
                </a:lnTo>
                <a:lnTo>
                  <a:pt x="232172" y="241102"/>
                </a:lnTo>
                <a:lnTo>
                  <a:pt x="250031" y="250032"/>
                </a:lnTo>
                <a:lnTo>
                  <a:pt x="258961" y="258962"/>
                </a:lnTo>
                <a:lnTo>
                  <a:pt x="267891" y="267891"/>
                </a:lnTo>
                <a:lnTo>
                  <a:pt x="285750" y="276821"/>
                </a:lnTo>
                <a:lnTo>
                  <a:pt x="285750" y="276821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9" name="Freeform 368"/>
          <p:cNvSpPr/>
          <p:nvPr/>
        </p:nvSpPr>
        <p:spPr>
          <a:xfrm>
            <a:off x="1803797" y="2375297"/>
            <a:ext cx="53579" cy="330399"/>
          </a:xfrm>
          <a:custGeom>
            <a:avLst/>
            <a:gdLst/>
            <a:ahLst/>
            <a:cxnLst/>
            <a:rect l="0" t="0" r="0" b="0"/>
            <a:pathLst>
              <a:path w="53579" h="330399">
                <a:moveTo>
                  <a:pt x="0" y="0"/>
                </a:moveTo>
                <a:lnTo>
                  <a:pt x="0" y="8929"/>
                </a:lnTo>
                <a:lnTo>
                  <a:pt x="0" y="8929"/>
                </a:lnTo>
                <a:lnTo>
                  <a:pt x="0" y="17859"/>
                </a:lnTo>
                <a:lnTo>
                  <a:pt x="0" y="26789"/>
                </a:lnTo>
                <a:lnTo>
                  <a:pt x="0" y="35718"/>
                </a:lnTo>
                <a:lnTo>
                  <a:pt x="0" y="44648"/>
                </a:lnTo>
                <a:lnTo>
                  <a:pt x="0" y="53578"/>
                </a:lnTo>
                <a:lnTo>
                  <a:pt x="0" y="71437"/>
                </a:lnTo>
                <a:lnTo>
                  <a:pt x="8930" y="80367"/>
                </a:lnTo>
                <a:lnTo>
                  <a:pt x="8930" y="98226"/>
                </a:lnTo>
                <a:lnTo>
                  <a:pt x="8930" y="116086"/>
                </a:lnTo>
                <a:lnTo>
                  <a:pt x="8930" y="133945"/>
                </a:lnTo>
                <a:lnTo>
                  <a:pt x="8930" y="151805"/>
                </a:lnTo>
                <a:lnTo>
                  <a:pt x="8930" y="169664"/>
                </a:lnTo>
                <a:lnTo>
                  <a:pt x="8930" y="187523"/>
                </a:lnTo>
                <a:lnTo>
                  <a:pt x="17859" y="205383"/>
                </a:lnTo>
                <a:lnTo>
                  <a:pt x="17859" y="223242"/>
                </a:lnTo>
                <a:lnTo>
                  <a:pt x="17859" y="241101"/>
                </a:lnTo>
                <a:lnTo>
                  <a:pt x="26789" y="250031"/>
                </a:lnTo>
                <a:lnTo>
                  <a:pt x="26789" y="267891"/>
                </a:lnTo>
                <a:lnTo>
                  <a:pt x="35719" y="276820"/>
                </a:lnTo>
                <a:lnTo>
                  <a:pt x="35719" y="285750"/>
                </a:lnTo>
                <a:lnTo>
                  <a:pt x="44648" y="303609"/>
                </a:lnTo>
                <a:lnTo>
                  <a:pt x="44648" y="312539"/>
                </a:lnTo>
                <a:lnTo>
                  <a:pt x="53578" y="330398"/>
                </a:lnTo>
                <a:lnTo>
                  <a:pt x="53578" y="330398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Freeform 369"/>
          <p:cNvSpPr/>
          <p:nvPr/>
        </p:nvSpPr>
        <p:spPr>
          <a:xfrm>
            <a:off x="1759148" y="2562820"/>
            <a:ext cx="241103" cy="26790"/>
          </a:xfrm>
          <a:custGeom>
            <a:avLst/>
            <a:gdLst/>
            <a:ahLst/>
            <a:cxnLst/>
            <a:rect l="0" t="0" r="0" b="0"/>
            <a:pathLst>
              <a:path w="241103" h="26790">
                <a:moveTo>
                  <a:pt x="0" y="26789"/>
                </a:moveTo>
                <a:lnTo>
                  <a:pt x="0" y="26789"/>
                </a:lnTo>
                <a:lnTo>
                  <a:pt x="8930" y="17860"/>
                </a:lnTo>
                <a:lnTo>
                  <a:pt x="17860" y="17860"/>
                </a:lnTo>
                <a:lnTo>
                  <a:pt x="35719" y="17860"/>
                </a:lnTo>
                <a:lnTo>
                  <a:pt x="44649" y="17860"/>
                </a:lnTo>
                <a:lnTo>
                  <a:pt x="62508" y="8930"/>
                </a:lnTo>
                <a:lnTo>
                  <a:pt x="80368" y="8930"/>
                </a:lnTo>
                <a:lnTo>
                  <a:pt x="107157" y="8930"/>
                </a:lnTo>
                <a:lnTo>
                  <a:pt x="125016" y="8930"/>
                </a:lnTo>
                <a:lnTo>
                  <a:pt x="142875" y="8930"/>
                </a:lnTo>
                <a:lnTo>
                  <a:pt x="169665" y="8930"/>
                </a:lnTo>
                <a:lnTo>
                  <a:pt x="187524" y="8930"/>
                </a:lnTo>
                <a:lnTo>
                  <a:pt x="205383" y="0"/>
                </a:lnTo>
                <a:lnTo>
                  <a:pt x="241102" y="0"/>
                </a:lnTo>
                <a:lnTo>
                  <a:pt x="241102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1" name="Freeform 370"/>
          <p:cNvSpPr/>
          <p:nvPr/>
        </p:nvSpPr>
        <p:spPr>
          <a:xfrm>
            <a:off x="2062758" y="2330648"/>
            <a:ext cx="285751" cy="357189"/>
          </a:xfrm>
          <a:custGeom>
            <a:avLst/>
            <a:gdLst/>
            <a:ahLst/>
            <a:cxnLst/>
            <a:rect l="0" t="0" r="0" b="0"/>
            <a:pathLst>
              <a:path w="285751" h="357189">
                <a:moveTo>
                  <a:pt x="8930" y="26789"/>
                </a:moveTo>
                <a:lnTo>
                  <a:pt x="8930" y="17860"/>
                </a:lnTo>
                <a:lnTo>
                  <a:pt x="8930" y="8930"/>
                </a:lnTo>
                <a:lnTo>
                  <a:pt x="17859" y="8930"/>
                </a:lnTo>
                <a:lnTo>
                  <a:pt x="17859" y="0"/>
                </a:lnTo>
                <a:lnTo>
                  <a:pt x="26789" y="0"/>
                </a:lnTo>
                <a:lnTo>
                  <a:pt x="35719" y="0"/>
                </a:lnTo>
                <a:lnTo>
                  <a:pt x="44648" y="0"/>
                </a:lnTo>
                <a:lnTo>
                  <a:pt x="53578" y="0"/>
                </a:lnTo>
                <a:lnTo>
                  <a:pt x="62508" y="0"/>
                </a:lnTo>
                <a:lnTo>
                  <a:pt x="80367" y="0"/>
                </a:lnTo>
                <a:lnTo>
                  <a:pt x="89297" y="0"/>
                </a:lnTo>
                <a:lnTo>
                  <a:pt x="107156" y="0"/>
                </a:lnTo>
                <a:lnTo>
                  <a:pt x="116086" y="8930"/>
                </a:lnTo>
                <a:lnTo>
                  <a:pt x="133945" y="17860"/>
                </a:lnTo>
                <a:lnTo>
                  <a:pt x="151805" y="26789"/>
                </a:lnTo>
                <a:lnTo>
                  <a:pt x="160734" y="35719"/>
                </a:lnTo>
                <a:lnTo>
                  <a:pt x="169664" y="53578"/>
                </a:lnTo>
                <a:lnTo>
                  <a:pt x="187523" y="62508"/>
                </a:lnTo>
                <a:lnTo>
                  <a:pt x="196453" y="80367"/>
                </a:lnTo>
                <a:lnTo>
                  <a:pt x="196453" y="98227"/>
                </a:lnTo>
                <a:lnTo>
                  <a:pt x="205383" y="116086"/>
                </a:lnTo>
                <a:lnTo>
                  <a:pt x="205383" y="133946"/>
                </a:lnTo>
                <a:lnTo>
                  <a:pt x="196453" y="142875"/>
                </a:lnTo>
                <a:lnTo>
                  <a:pt x="196453" y="169665"/>
                </a:lnTo>
                <a:lnTo>
                  <a:pt x="187523" y="178594"/>
                </a:lnTo>
                <a:lnTo>
                  <a:pt x="187523" y="196454"/>
                </a:lnTo>
                <a:lnTo>
                  <a:pt x="178594" y="214313"/>
                </a:lnTo>
                <a:lnTo>
                  <a:pt x="160734" y="232172"/>
                </a:lnTo>
                <a:lnTo>
                  <a:pt x="151805" y="241102"/>
                </a:lnTo>
                <a:lnTo>
                  <a:pt x="142875" y="250032"/>
                </a:lnTo>
                <a:lnTo>
                  <a:pt x="125015" y="267891"/>
                </a:lnTo>
                <a:lnTo>
                  <a:pt x="116086" y="267891"/>
                </a:lnTo>
                <a:lnTo>
                  <a:pt x="98226" y="285750"/>
                </a:lnTo>
                <a:lnTo>
                  <a:pt x="89297" y="285750"/>
                </a:lnTo>
                <a:lnTo>
                  <a:pt x="80367" y="294680"/>
                </a:lnTo>
                <a:lnTo>
                  <a:pt x="62508" y="294680"/>
                </a:lnTo>
                <a:lnTo>
                  <a:pt x="53578" y="294680"/>
                </a:lnTo>
                <a:lnTo>
                  <a:pt x="44648" y="294680"/>
                </a:lnTo>
                <a:lnTo>
                  <a:pt x="35719" y="294680"/>
                </a:lnTo>
                <a:lnTo>
                  <a:pt x="26789" y="294680"/>
                </a:lnTo>
                <a:lnTo>
                  <a:pt x="17859" y="294680"/>
                </a:lnTo>
                <a:lnTo>
                  <a:pt x="8930" y="285750"/>
                </a:lnTo>
                <a:lnTo>
                  <a:pt x="8930" y="285750"/>
                </a:lnTo>
                <a:lnTo>
                  <a:pt x="8930" y="276821"/>
                </a:lnTo>
                <a:lnTo>
                  <a:pt x="0" y="267891"/>
                </a:lnTo>
                <a:lnTo>
                  <a:pt x="0" y="267891"/>
                </a:lnTo>
                <a:lnTo>
                  <a:pt x="8930" y="258961"/>
                </a:lnTo>
                <a:lnTo>
                  <a:pt x="8930" y="250032"/>
                </a:lnTo>
                <a:lnTo>
                  <a:pt x="17859" y="241102"/>
                </a:lnTo>
                <a:lnTo>
                  <a:pt x="26789" y="241102"/>
                </a:lnTo>
                <a:lnTo>
                  <a:pt x="26789" y="241102"/>
                </a:lnTo>
                <a:lnTo>
                  <a:pt x="35719" y="232172"/>
                </a:lnTo>
                <a:lnTo>
                  <a:pt x="53578" y="232172"/>
                </a:lnTo>
                <a:lnTo>
                  <a:pt x="62508" y="232172"/>
                </a:lnTo>
                <a:lnTo>
                  <a:pt x="80367" y="232172"/>
                </a:lnTo>
                <a:lnTo>
                  <a:pt x="89297" y="232172"/>
                </a:lnTo>
                <a:lnTo>
                  <a:pt x="107156" y="232172"/>
                </a:lnTo>
                <a:lnTo>
                  <a:pt x="125015" y="232172"/>
                </a:lnTo>
                <a:lnTo>
                  <a:pt x="142875" y="241102"/>
                </a:lnTo>
                <a:lnTo>
                  <a:pt x="151805" y="250032"/>
                </a:lnTo>
                <a:lnTo>
                  <a:pt x="169664" y="250032"/>
                </a:lnTo>
                <a:lnTo>
                  <a:pt x="187523" y="258961"/>
                </a:lnTo>
                <a:lnTo>
                  <a:pt x="205383" y="267891"/>
                </a:lnTo>
                <a:lnTo>
                  <a:pt x="214312" y="285750"/>
                </a:lnTo>
                <a:lnTo>
                  <a:pt x="232172" y="294680"/>
                </a:lnTo>
                <a:lnTo>
                  <a:pt x="241101" y="303610"/>
                </a:lnTo>
                <a:lnTo>
                  <a:pt x="250031" y="312540"/>
                </a:lnTo>
                <a:lnTo>
                  <a:pt x="258961" y="321469"/>
                </a:lnTo>
                <a:lnTo>
                  <a:pt x="267890" y="330399"/>
                </a:lnTo>
                <a:lnTo>
                  <a:pt x="276820" y="339329"/>
                </a:lnTo>
                <a:lnTo>
                  <a:pt x="285750" y="357188"/>
                </a:lnTo>
                <a:lnTo>
                  <a:pt x="285750" y="357188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Freeform 371"/>
          <p:cNvSpPr/>
          <p:nvPr/>
        </p:nvSpPr>
        <p:spPr>
          <a:xfrm>
            <a:off x="2223492" y="2116336"/>
            <a:ext cx="294681" cy="776883"/>
          </a:xfrm>
          <a:custGeom>
            <a:avLst/>
            <a:gdLst/>
            <a:ahLst/>
            <a:cxnLst/>
            <a:rect l="0" t="0" r="0" b="0"/>
            <a:pathLst>
              <a:path w="294681" h="776883">
                <a:moveTo>
                  <a:pt x="0" y="0"/>
                </a:moveTo>
                <a:lnTo>
                  <a:pt x="8930" y="0"/>
                </a:lnTo>
                <a:lnTo>
                  <a:pt x="17860" y="0"/>
                </a:lnTo>
                <a:lnTo>
                  <a:pt x="26789" y="8929"/>
                </a:lnTo>
                <a:lnTo>
                  <a:pt x="35719" y="8929"/>
                </a:lnTo>
                <a:lnTo>
                  <a:pt x="44649" y="17859"/>
                </a:lnTo>
                <a:lnTo>
                  <a:pt x="62508" y="26789"/>
                </a:lnTo>
                <a:lnTo>
                  <a:pt x="71438" y="35718"/>
                </a:lnTo>
                <a:lnTo>
                  <a:pt x="89297" y="53578"/>
                </a:lnTo>
                <a:lnTo>
                  <a:pt x="107156" y="62508"/>
                </a:lnTo>
                <a:lnTo>
                  <a:pt x="116086" y="80367"/>
                </a:lnTo>
                <a:lnTo>
                  <a:pt x="133946" y="98226"/>
                </a:lnTo>
                <a:lnTo>
                  <a:pt x="151805" y="116086"/>
                </a:lnTo>
                <a:lnTo>
                  <a:pt x="169664" y="133945"/>
                </a:lnTo>
                <a:lnTo>
                  <a:pt x="187524" y="160734"/>
                </a:lnTo>
                <a:lnTo>
                  <a:pt x="196453" y="178593"/>
                </a:lnTo>
                <a:lnTo>
                  <a:pt x="214313" y="205383"/>
                </a:lnTo>
                <a:lnTo>
                  <a:pt x="232172" y="232172"/>
                </a:lnTo>
                <a:lnTo>
                  <a:pt x="250031" y="258961"/>
                </a:lnTo>
                <a:lnTo>
                  <a:pt x="258961" y="285750"/>
                </a:lnTo>
                <a:lnTo>
                  <a:pt x="267891" y="312539"/>
                </a:lnTo>
                <a:lnTo>
                  <a:pt x="276821" y="339328"/>
                </a:lnTo>
                <a:lnTo>
                  <a:pt x="285750" y="366117"/>
                </a:lnTo>
                <a:lnTo>
                  <a:pt x="294680" y="392906"/>
                </a:lnTo>
                <a:lnTo>
                  <a:pt x="294680" y="419695"/>
                </a:lnTo>
                <a:lnTo>
                  <a:pt x="294680" y="446484"/>
                </a:lnTo>
                <a:lnTo>
                  <a:pt x="294680" y="473273"/>
                </a:lnTo>
                <a:lnTo>
                  <a:pt x="285750" y="500062"/>
                </a:lnTo>
                <a:lnTo>
                  <a:pt x="285750" y="526852"/>
                </a:lnTo>
                <a:lnTo>
                  <a:pt x="276821" y="544711"/>
                </a:lnTo>
                <a:lnTo>
                  <a:pt x="267891" y="571500"/>
                </a:lnTo>
                <a:lnTo>
                  <a:pt x="258961" y="598289"/>
                </a:lnTo>
                <a:lnTo>
                  <a:pt x="241102" y="625078"/>
                </a:lnTo>
                <a:lnTo>
                  <a:pt x="232172" y="642937"/>
                </a:lnTo>
                <a:lnTo>
                  <a:pt x="223242" y="660797"/>
                </a:lnTo>
                <a:lnTo>
                  <a:pt x="205383" y="678656"/>
                </a:lnTo>
                <a:lnTo>
                  <a:pt x="196453" y="696515"/>
                </a:lnTo>
                <a:lnTo>
                  <a:pt x="178594" y="714375"/>
                </a:lnTo>
                <a:lnTo>
                  <a:pt x="160735" y="723304"/>
                </a:lnTo>
                <a:lnTo>
                  <a:pt x="151805" y="741164"/>
                </a:lnTo>
                <a:lnTo>
                  <a:pt x="133946" y="750093"/>
                </a:lnTo>
                <a:lnTo>
                  <a:pt x="125016" y="767953"/>
                </a:lnTo>
                <a:lnTo>
                  <a:pt x="107156" y="776882"/>
                </a:lnTo>
                <a:lnTo>
                  <a:pt x="107156" y="776882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3" name="Freeform 372"/>
          <p:cNvSpPr/>
          <p:nvPr/>
        </p:nvSpPr>
        <p:spPr>
          <a:xfrm>
            <a:off x="2607469" y="2134195"/>
            <a:ext cx="258962" cy="776884"/>
          </a:xfrm>
          <a:custGeom>
            <a:avLst/>
            <a:gdLst/>
            <a:ahLst/>
            <a:cxnLst/>
            <a:rect l="0" t="0" r="0" b="0"/>
            <a:pathLst>
              <a:path w="258962" h="776884">
                <a:moveTo>
                  <a:pt x="223242" y="0"/>
                </a:moveTo>
                <a:lnTo>
                  <a:pt x="214312" y="0"/>
                </a:lnTo>
                <a:lnTo>
                  <a:pt x="214312" y="0"/>
                </a:lnTo>
                <a:lnTo>
                  <a:pt x="205383" y="0"/>
                </a:lnTo>
                <a:lnTo>
                  <a:pt x="196453" y="0"/>
                </a:lnTo>
                <a:lnTo>
                  <a:pt x="187523" y="0"/>
                </a:lnTo>
                <a:lnTo>
                  <a:pt x="178594" y="8930"/>
                </a:lnTo>
                <a:lnTo>
                  <a:pt x="169664" y="17859"/>
                </a:lnTo>
                <a:lnTo>
                  <a:pt x="160734" y="17859"/>
                </a:lnTo>
                <a:lnTo>
                  <a:pt x="142875" y="35719"/>
                </a:lnTo>
                <a:lnTo>
                  <a:pt x="133945" y="44649"/>
                </a:lnTo>
                <a:lnTo>
                  <a:pt x="125015" y="62508"/>
                </a:lnTo>
                <a:lnTo>
                  <a:pt x="116086" y="71438"/>
                </a:lnTo>
                <a:lnTo>
                  <a:pt x="107156" y="89297"/>
                </a:lnTo>
                <a:lnTo>
                  <a:pt x="98226" y="107156"/>
                </a:lnTo>
                <a:lnTo>
                  <a:pt x="80367" y="125016"/>
                </a:lnTo>
                <a:lnTo>
                  <a:pt x="71437" y="142875"/>
                </a:lnTo>
                <a:lnTo>
                  <a:pt x="62508" y="169664"/>
                </a:lnTo>
                <a:lnTo>
                  <a:pt x="53578" y="187524"/>
                </a:lnTo>
                <a:lnTo>
                  <a:pt x="44648" y="205383"/>
                </a:lnTo>
                <a:lnTo>
                  <a:pt x="35719" y="232172"/>
                </a:lnTo>
                <a:lnTo>
                  <a:pt x="26789" y="258961"/>
                </a:lnTo>
                <a:lnTo>
                  <a:pt x="26789" y="276820"/>
                </a:lnTo>
                <a:lnTo>
                  <a:pt x="17859" y="312539"/>
                </a:lnTo>
                <a:lnTo>
                  <a:pt x="8929" y="330399"/>
                </a:lnTo>
                <a:lnTo>
                  <a:pt x="8929" y="357188"/>
                </a:lnTo>
                <a:lnTo>
                  <a:pt x="8929" y="383977"/>
                </a:lnTo>
                <a:lnTo>
                  <a:pt x="0" y="410766"/>
                </a:lnTo>
                <a:lnTo>
                  <a:pt x="0" y="437555"/>
                </a:lnTo>
                <a:lnTo>
                  <a:pt x="8929" y="464344"/>
                </a:lnTo>
                <a:lnTo>
                  <a:pt x="8929" y="491133"/>
                </a:lnTo>
                <a:lnTo>
                  <a:pt x="17859" y="517922"/>
                </a:lnTo>
                <a:lnTo>
                  <a:pt x="26789" y="544711"/>
                </a:lnTo>
                <a:lnTo>
                  <a:pt x="35719" y="562571"/>
                </a:lnTo>
                <a:lnTo>
                  <a:pt x="44648" y="589360"/>
                </a:lnTo>
                <a:lnTo>
                  <a:pt x="53578" y="607219"/>
                </a:lnTo>
                <a:lnTo>
                  <a:pt x="71437" y="634008"/>
                </a:lnTo>
                <a:lnTo>
                  <a:pt x="89297" y="651868"/>
                </a:lnTo>
                <a:lnTo>
                  <a:pt x="98226" y="669726"/>
                </a:lnTo>
                <a:lnTo>
                  <a:pt x="116086" y="687586"/>
                </a:lnTo>
                <a:lnTo>
                  <a:pt x="133945" y="705445"/>
                </a:lnTo>
                <a:lnTo>
                  <a:pt x="151804" y="714375"/>
                </a:lnTo>
                <a:lnTo>
                  <a:pt x="169664" y="732234"/>
                </a:lnTo>
                <a:lnTo>
                  <a:pt x="187523" y="741164"/>
                </a:lnTo>
                <a:lnTo>
                  <a:pt x="196453" y="750094"/>
                </a:lnTo>
                <a:lnTo>
                  <a:pt x="214312" y="759023"/>
                </a:lnTo>
                <a:lnTo>
                  <a:pt x="232172" y="759023"/>
                </a:lnTo>
                <a:lnTo>
                  <a:pt x="241101" y="767953"/>
                </a:lnTo>
                <a:lnTo>
                  <a:pt x="258961" y="776883"/>
                </a:lnTo>
                <a:lnTo>
                  <a:pt x="258961" y="776883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Freeform 373"/>
          <p:cNvSpPr/>
          <p:nvPr/>
        </p:nvSpPr>
        <p:spPr>
          <a:xfrm>
            <a:off x="2803922" y="2384226"/>
            <a:ext cx="214313" cy="348259"/>
          </a:xfrm>
          <a:custGeom>
            <a:avLst/>
            <a:gdLst/>
            <a:ahLst/>
            <a:cxnLst/>
            <a:rect l="0" t="0" r="0" b="0"/>
            <a:pathLst>
              <a:path w="214313" h="348259">
                <a:moveTo>
                  <a:pt x="214312" y="0"/>
                </a:moveTo>
                <a:lnTo>
                  <a:pt x="214312" y="0"/>
                </a:lnTo>
                <a:lnTo>
                  <a:pt x="214312" y="8930"/>
                </a:lnTo>
                <a:lnTo>
                  <a:pt x="214312" y="17860"/>
                </a:lnTo>
                <a:lnTo>
                  <a:pt x="205383" y="26789"/>
                </a:lnTo>
                <a:lnTo>
                  <a:pt x="205383" y="35719"/>
                </a:lnTo>
                <a:lnTo>
                  <a:pt x="196453" y="44649"/>
                </a:lnTo>
                <a:lnTo>
                  <a:pt x="196453" y="53578"/>
                </a:lnTo>
                <a:lnTo>
                  <a:pt x="187523" y="71438"/>
                </a:lnTo>
                <a:lnTo>
                  <a:pt x="178594" y="80368"/>
                </a:lnTo>
                <a:lnTo>
                  <a:pt x="169664" y="98227"/>
                </a:lnTo>
                <a:lnTo>
                  <a:pt x="160734" y="116087"/>
                </a:lnTo>
                <a:lnTo>
                  <a:pt x="151805" y="133946"/>
                </a:lnTo>
                <a:lnTo>
                  <a:pt x="142875" y="151805"/>
                </a:lnTo>
                <a:lnTo>
                  <a:pt x="133945" y="160735"/>
                </a:lnTo>
                <a:lnTo>
                  <a:pt x="125016" y="178594"/>
                </a:lnTo>
                <a:lnTo>
                  <a:pt x="116086" y="196454"/>
                </a:lnTo>
                <a:lnTo>
                  <a:pt x="107156" y="214313"/>
                </a:lnTo>
                <a:lnTo>
                  <a:pt x="98226" y="232172"/>
                </a:lnTo>
                <a:lnTo>
                  <a:pt x="89297" y="250032"/>
                </a:lnTo>
                <a:lnTo>
                  <a:pt x="80367" y="267891"/>
                </a:lnTo>
                <a:lnTo>
                  <a:pt x="62508" y="276821"/>
                </a:lnTo>
                <a:lnTo>
                  <a:pt x="53578" y="294680"/>
                </a:lnTo>
                <a:lnTo>
                  <a:pt x="44648" y="303610"/>
                </a:lnTo>
                <a:lnTo>
                  <a:pt x="35719" y="312540"/>
                </a:lnTo>
                <a:lnTo>
                  <a:pt x="26789" y="321469"/>
                </a:lnTo>
                <a:lnTo>
                  <a:pt x="17859" y="330399"/>
                </a:lnTo>
                <a:lnTo>
                  <a:pt x="17859" y="339329"/>
                </a:lnTo>
                <a:lnTo>
                  <a:pt x="8930" y="339329"/>
                </a:lnTo>
                <a:lnTo>
                  <a:pt x="8930" y="348258"/>
                </a:lnTo>
                <a:lnTo>
                  <a:pt x="0" y="348258"/>
                </a:lnTo>
                <a:lnTo>
                  <a:pt x="0" y="348258"/>
                </a:lnTo>
                <a:lnTo>
                  <a:pt x="0" y="348258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5" name="Freeform 374"/>
          <p:cNvSpPr/>
          <p:nvPr/>
        </p:nvSpPr>
        <p:spPr>
          <a:xfrm>
            <a:off x="2857500" y="2446734"/>
            <a:ext cx="258962" cy="276822"/>
          </a:xfrm>
          <a:custGeom>
            <a:avLst/>
            <a:gdLst/>
            <a:ahLst/>
            <a:cxnLst/>
            <a:rect l="0" t="0" r="0" b="0"/>
            <a:pathLst>
              <a:path w="258962" h="276822">
                <a:moveTo>
                  <a:pt x="0" y="0"/>
                </a:moveTo>
                <a:lnTo>
                  <a:pt x="0" y="0"/>
                </a:lnTo>
                <a:lnTo>
                  <a:pt x="0" y="8930"/>
                </a:lnTo>
                <a:lnTo>
                  <a:pt x="8930" y="8930"/>
                </a:lnTo>
                <a:lnTo>
                  <a:pt x="17859" y="17860"/>
                </a:lnTo>
                <a:lnTo>
                  <a:pt x="26789" y="26789"/>
                </a:lnTo>
                <a:lnTo>
                  <a:pt x="35719" y="35719"/>
                </a:lnTo>
                <a:lnTo>
                  <a:pt x="44648" y="44649"/>
                </a:lnTo>
                <a:lnTo>
                  <a:pt x="53578" y="53579"/>
                </a:lnTo>
                <a:lnTo>
                  <a:pt x="71438" y="71438"/>
                </a:lnTo>
                <a:lnTo>
                  <a:pt x="80367" y="80368"/>
                </a:lnTo>
                <a:lnTo>
                  <a:pt x="89297" y="98227"/>
                </a:lnTo>
                <a:lnTo>
                  <a:pt x="107156" y="116086"/>
                </a:lnTo>
                <a:lnTo>
                  <a:pt x="116086" y="125016"/>
                </a:lnTo>
                <a:lnTo>
                  <a:pt x="125016" y="142875"/>
                </a:lnTo>
                <a:lnTo>
                  <a:pt x="142875" y="151805"/>
                </a:lnTo>
                <a:lnTo>
                  <a:pt x="151805" y="169664"/>
                </a:lnTo>
                <a:lnTo>
                  <a:pt x="169664" y="187524"/>
                </a:lnTo>
                <a:lnTo>
                  <a:pt x="178594" y="196454"/>
                </a:lnTo>
                <a:lnTo>
                  <a:pt x="187523" y="205383"/>
                </a:lnTo>
                <a:lnTo>
                  <a:pt x="205383" y="223243"/>
                </a:lnTo>
                <a:lnTo>
                  <a:pt x="214313" y="232172"/>
                </a:lnTo>
                <a:lnTo>
                  <a:pt x="223242" y="241102"/>
                </a:lnTo>
                <a:lnTo>
                  <a:pt x="232172" y="250032"/>
                </a:lnTo>
                <a:lnTo>
                  <a:pt x="241102" y="258961"/>
                </a:lnTo>
                <a:lnTo>
                  <a:pt x="258961" y="276821"/>
                </a:lnTo>
                <a:lnTo>
                  <a:pt x="258961" y="276821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6" name="Freeform 375"/>
          <p:cNvSpPr/>
          <p:nvPr/>
        </p:nvSpPr>
        <p:spPr>
          <a:xfrm>
            <a:off x="3232547" y="2437804"/>
            <a:ext cx="89298" cy="330400"/>
          </a:xfrm>
          <a:custGeom>
            <a:avLst/>
            <a:gdLst/>
            <a:ahLst/>
            <a:cxnLst/>
            <a:rect l="0" t="0" r="0" b="0"/>
            <a:pathLst>
              <a:path w="89298" h="330400">
                <a:moveTo>
                  <a:pt x="8930" y="0"/>
                </a:moveTo>
                <a:lnTo>
                  <a:pt x="0" y="8930"/>
                </a:lnTo>
                <a:lnTo>
                  <a:pt x="0" y="8930"/>
                </a:lnTo>
                <a:lnTo>
                  <a:pt x="8930" y="17860"/>
                </a:lnTo>
                <a:lnTo>
                  <a:pt x="8930" y="26790"/>
                </a:lnTo>
                <a:lnTo>
                  <a:pt x="8930" y="44649"/>
                </a:lnTo>
                <a:lnTo>
                  <a:pt x="8930" y="53579"/>
                </a:lnTo>
                <a:lnTo>
                  <a:pt x="8930" y="71438"/>
                </a:lnTo>
                <a:lnTo>
                  <a:pt x="8930" y="80368"/>
                </a:lnTo>
                <a:lnTo>
                  <a:pt x="17859" y="98227"/>
                </a:lnTo>
                <a:lnTo>
                  <a:pt x="17859" y="116087"/>
                </a:lnTo>
                <a:lnTo>
                  <a:pt x="17859" y="133946"/>
                </a:lnTo>
                <a:lnTo>
                  <a:pt x="26789" y="151805"/>
                </a:lnTo>
                <a:lnTo>
                  <a:pt x="26789" y="169665"/>
                </a:lnTo>
                <a:lnTo>
                  <a:pt x="35719" y="187524"/>
                </a:lnTo>
                <a:lnTo>
                  <a:pt x="35719" y="205384"/>
                </a:lnTo>
                <a:lnTo>
                  <a:pt x="44648" y="223243"/>
                </a:lnTo>
                <a:lnTo>
                  <a:pt x="44648" y="241102"/>
                </a:lnTo>
                <a:lnTo>
                  <a:pt x="53578" y="258962"/>
                </a:lnTo>
                <a:lnTo>
                  <a:pt x="62508" y="276821"/>
                </a:lnTo>
                <a:lnTo>
                  <a:pt x="62508" y="285751"/>
                </a:lnTo>
                <a:lnTo>
                  <a:pt x="71437" y="303610"/>
                </a:lnTo>
                <a:lnTo>
                  <a:pt x="80367" y="312540"/>
                </a:lnTo>
                <a:lnTo>
                  <a:pt x="89297" y="330399"/>
                </a:lnTo>
                <a:lnTo>
                  <a:pt x="89297" y="33039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7" name="Freeform 376"/>
          <p:cNvSpPr/>
          <p:nvPr/>
        </p:nvSpPr>
        <p:spPr>
          <a:xfrm>
            <a:off x="3187898" y="2571750"/>
            <a:ext cx="205384" cy="26790"/>
          </a:xfrm>
          <a:custGeom>
            <a:avLst/>
            <a:gdLst/>
            <a:ahLst/>
            <a:cxnLst/>
            <a:rect l="0" t="0" r="0" b="0"/>
            <a:pathLst>
              <a:path w="205384" h="26790">
                <a:moveTo>
                  <a:pt x="0" y="26789"/>
                </a:moveTo>
                <a:lnTo>
                  <a:pt x="0" y="26789"/>
                </a:lnTo>
                <a:lnTo>
                  <a:pt x="0" y="17859"/>
                </a:lnTo>
                <a:lnTo>
                  <a:pt x="8930" y="8930"/>
                </a:lnTo>
                <a:lnTo>
                  <a:pt x="17860" y="8930"/>
                </a:lnTo>
                <a:lnTo>
                  <a:pt x="26790" y="8930"/>
                </a:lnTo>
                <a:lnTo>
                  <a:pt x="35719" y="0"/>
                </a:lnTo>
                <a:lnTo>
                  <a:pt x="53579" y="0"/>
                </a:lnTo>
                <a:lnTo>
                  <a:pt x="62508" y="0"/>
                </a:lnTo>
                <a:lnTo>
                  <a:pt x="80368" y="0"/>
                </a:lnTo>
                <a:lnTo>
                  <a:pt x="98227" y="0"/>
                </a:lnTo>
                <a:lnTo>
                  <a:pt x="116086" y="0"/>
                </a:lnTo>
                <a:lnTo>
                  <a:pt x="125016" y="0"/>
                </a:lnTo>
                <a:lnTo>
                  <a:pt x="142875" y="0"/>
                </a:lnTo>
                <a:lnTo>
                  <a:pt x="151805" y="0"/>
                </a:lnTo>
                <a:lnTo>
                  <a:pt x="169665" y="0"/>
                </a:lnTo>
                <a:lnTo>
                  <a:pt x="178594" y="0"/>
                </a:lnTo>
                <a:lnTo>
                  <a:pt x="187524" y="0"/>
                </a:lnTo>
                <a:lnTo>
                  <a:pt x="205383" y="0"/>
                </a:lnTo>
                <a:lnTo>
                  <a:pt x="205383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" name="Freeform 377"/>
          <p:cNvSpPr/>
          <p:nvPr/>
        </p:nvSpPr>
        <p:spPr>
          <a:xfrm>
            <a:off x="3384352" y="2366367"/>
            <a:ext cx="339329" cy="383978"/>
          </a:xfrm>
          <a:custGeom>
            <a:avLst/>
            <a:gdLst/>
            <a:ahLst/>
            <a:cxnLst/>
            <a:rect l="0" t="0" r="0" b="0"/>
            <a:pathLst>
              <a:path w="339329" h="383978">
                <a:moveTo>
                  <a:pt x="0" y="26789"/>
                </a:moveTo>
                <a:lnTo>
                  <a:pt x="0" y="17859"/>
                </a:lnTo>
                <a:lnTo>
                  <a:pt x="0" y="8930"/>
                </a:lnTo>
                <a:lnTo>
                  <a:pt x="8929" y="8930"/>
                </a:lnTo>
                <a:lnTo>
                  <a:pt x="8929" y="0"/>
                </a:lnTo>
                <a:lnTo>
                  <a:pt x="17859" y="0"/>
                </a:lnTo>
                <a:lnTo>
                  <a:pt x="26789" y="0"/>
                </a:lnTo>
                <a:lnTo>
                  <a:pt x="35718" y="0"/>
                </a:lnTo>
                <a:lnTo>
                  <a:pt x="53578" y="0"/>
                </a:lnTo>
                <a:lnTo>
                  <a:pt x="71437" y="0"/>
                </a:lnTo>
                <a:lnTo>
                  <a:pt x="80367" y="0"/>
                </a:lnTo>
                <a:lnTo>
                  <a:pt x="98226" y="8930"/>
                </a:lnTo>
                <a:lnTo>
                  <a:pt x="116086" y="8930"/>
                </a:lnTo>
                <a:lnTo>
                  <a:pt x="133945" y="8930"/>
                </a:lnTo>
                <a:lnTo>
                  <a:pt x="151804" y="17859"/>
                </a:lnTo>
                <a:lnTo>
                  <a:pt x="169664" y="26789"/>
                </a:lnTo>
                <a:lnTo>
                  <a:pt x="187523" y="26789"/>
                </a:lnTo>
                <a:lnTo>
                  <a:pt x="196453" y="35719"/>
                </a:lnTo>
                <a:lnTo>
                  <a:pt x="205382" y="44648"/>
                </a:lnTo>
                <a:lnTo>
                  <a:pt x="223242" y="53578"/>
                </a:lnTo>
                <a:lnTo>
                  <a:pt x="223242" y="62508"/>
                </a:lnTo>
                <a:lnTo>
                  <a:pt x="232171" y="71437"/>
                </a:lnTo>
                <a:lnTo>
                  <a:pt x="232171" y="71437"/>
                </a:lnTo>
                <a:lnTo>
                  <a:pt x="241101" y="80367"/>
                </a:lnTo>
                <a:lnTo>
                  <a:pt x="241101" y="89297"/>
                </a:lnTo>
                <a:lnTo>
                  <a:pt x="232171" y="98227"/>
                </a:lnTo>
                <a:lnTo>
                  <a:pt x="232171" y="98227"/>
                </a:lnTo>
                <a:lnTo>
                  <a:pt x="223242" y="107156"/>
                </a:lnTo>
                <a:lnTo>
                  <a:pt x="214312" y="116086"/>
                </a:lnTo>
                <a:lnTo>
                  <a:pt x="205382" y="116086"/>
                </a:lnTo>
                <a:lnTo>
                  <a:pt x="196453" y="125016"/>
                </a:lnTo>
                <a:lnTo>
                  <a:pt x="187523" y="125016"/>
                </a:lnTo>
                <a:lnTo>
                  <a:pt x="169664" y="133946"/>
                </a:lnTo>
                <a:lnTo>
                  <a:pt x="160734" y="133946"/>
                </a:lnTo>
                <a:lnTo>
                  <a:pt x="151804" y="133946"/>
                </a:lnTo>
                <a:lnTo>
                  <a:pt x="151804" y="142875"/>
                </a:lnTo>
                <a:lnTo>
                  <a:pt x="142875" y="142875"/>
                </a:lnTo>
                <a:lnTo>
                  <a:pt x="133945" y="142875"/>
                </a:lnTo>
                <a:lnTo>
                  <a:pt x="133945" y="151805"/>
                </a:lnTo>
                <a:lnTo>
                  <a:pt x="133945" y="151805"/>
                </a:lnTo>
                <a:lnTo>
                  <a:pt x="133945" y="151805"/>
                </a:lnTo>
                <a:lnTo>
                  <a:pt x="142875" y="160735"/>
                </a:lnTo>
                <a:lnTo>
                  <a:pt x="142875" y="160735"/>
                </a:lnTo>
                <a:lnTo>
                  <a:pt x="151804" y="169664"/>
                </a:lnTo>
                <a:lnTo>
                  <a:pt x="160734" y="169664"/>
                </a:lnTo>
                <a:lnTo>
                  <a:pt x="178593" y="178594"/>
                </a:lnTo>
                <a:lnTo>
                  <a:pt x="187523" y="187524"/>
                </a:lnTo>
                <a:lnTo>
                  <a:pt x="205382" y="196453"/>
                </a:lnTo>
                <a:lnTo>
                  <a:pt x="223242" y="205383"/>
                </a:lnTo>
                <a:lnTo>
                  <a:pt x="241101" y="205383"/>
                </a:lnTo>
                <a:lnTo>
                  <a:pt x="258961" y="223242"/>
                </a:lnTo>
                <a:lnTo>
                  <a:pt x="276820" y="232172"/>
                </a:lnTo>
                <a:lnTo>
                  <a:pt x="294679" y="241102"/>
                </a:lnTo>
                <a:lnTo>
                  <a:pt x="303609" y="250031"/>
                </a:lnTo>
                <a:lnTo>
                  <a:pt x="312539" y="267891"/>
                </a:lnTo>
                <a:lnTo>
                  <a:pt x="321468" y="276821"/>
                </a:lnTo>
                <a:lnTo>
                  <a:pt x="330398" y="285750"/>
                </a:lnTo>
                <a:lnTo>
                  <a:pt x="339328" y="294680"/>
                </a:lnTo>
                <a:lnTo>
                  <a:pt x="339328" y="312539"/>
                </a:lnTo>
                <a:lnTo>
                  <a:pt x="339328" y="312539"/>
                </a:lnTo>
                <a:lnTo>
                  <a:pt x="339328" y="321469"/>
                </a:lnTo>
                <a:lnTo>
                  <a:pt x="339328" y="330399"/>
                </a:lnTo>
                <a:lnTo>
                  <a:pt x="330398" y="339328"/>
                </a:lnTo>
                <a:lnTo>
                  <a:pt x="321468" y="348258"/>
                </a:lnTo>
                <a:lnTo>
                  <a:pt x="321468" y="357188"/>
                </a:lnTo>
                <a:lnTo>
                  <a:pt x="312539" y="357188"/>
                </a:lnTo>
                <a:lnTo>
                  <a:pt x="294679" y="366117"/>
                </a:lnTo>
                <a:lnTo>
                  <a:pt x="285750" y="366117"/>
                </a:lnTo>
                <a:lnTo>
                  <a:pt x="267890" y="375047"/>
                </a:lnTo>
                <a:lnTo>
                  <a:pt x="258961" y="375047"/>
                </a:lnTo>
                <a:lnTo>
                  <a:pt x="241101" y="375047"/>
                </a:lnTo>
                <a:lnTo>
                  <a:pt x="232171" y="383977"/>
                </a:lnTo>
                <a:lnTo>
                  <a:pt x="214312" y="383977"/>
                </a:lnTo>
                <a:lnTo>
                  <a:pt x="196453" y="383977"/>
                </a:lnTo>
                <a:lnTo>
                  <a:pt x="187523" y="383977"/>
                </a:lnTo>
                <a:lnTo>
                  <a:pt x="160734" y="383977"/>
                </a:lnTo>
                <a:lnTo>
                  <a:pt x="160734" y="383977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9" name="Freeform 378"/>
          <p:cNvSpPr/>
          <p:nvPr/>
        </p:nvSpPr>
        <p:spPr>
          <a:xfrm>
            <a:off x="3571875" y="2205633"/>
            <a:ext cx="285751" cy="767954"/>
          </a:xfrm>
          <a:custGeom>
            <a:avLst/>
            <a:gdLst/>
            <a:ahLst/>
            <a:cxnLst/>
            <a:rect l="0" t="0" r="0" b="0"/>
            <a:pathLst>
              <a:path w="285751" h="767954">
                <a:moveTo>
                  <a:pt x="0" y="0"/>
                </a:moveTo>
                <a:lnTo>
                  <a:pt x="0" y="0"/>
                </a:lnTo>
                <a:lnTo>
                  <a:pt x="8930" y="0"/>
                </a:lnTo>
                <a:lnTo>
                  <a:pt x="17859" y="8929"/>
                </a:lnTo>
                <a:lnTo>
                  <a:pt x="26789" y="8929"/>
                </a:lnTo>
                <a:lnTo>
                  <a:pt x="44648" y="17859"/>
                </a:lnTo>
                <a:lnTo>
                  <a:pt x="62508" y="26789"/>
                </a:lnTo>
                <a:lnTo>
                  <a:pt x="71438" y="35718"/>
                </a:lnTo>
                <a:lnTo>
                  <a:pt x="89297" y="53578"/>
                </a:lnTo>
                <a:lnTo>
                  <a:pt x="107156" y="62507"/>
                </a:lnTo>
                <a:lnTo>
                  <a:pt x="125016" y="80367"/>
                </a:lnTo>
                <a:lnTo>
                  <a:pt x="142875" y="98226"/>
                </a:lnTo>
                <a:lnTo>
                  <a:pt x="160734" y="125015"/>
                </a:lnTo>
                <a:lnTo>
                  <a:pt x="178594" y="142875"/>
                </a:lnTo>
                <a:lnTo>
                  <a:pt x="196453" y="160734"/>
                </a:lnTo>
                <a:lnTo>
                  <a:pt x="214313" y="187523"/>
                </a:lnTo>
                <a:lnTo>
                  <a:pt x="223242" y="214312"/>
                </a:lnTo>
                <a:lnTo>
                  <a:pt x="241102" y="241101"/>
                </a:lnTo>
                <a:lnTo>
                  <a:pt x="258961" y="267890"/>
                </a:lnTo>
                <a:lnTo>
                  <a:pt x="267891" y="294680"/>
                </a:lnTo>
                <a:lnTo>
                  <a:pt x="276820" y="312539"/>
                </a:lnTo>
                <a:lnTo>
                  <a:pt x="285750" y="348258"/>
                </a:lnTo>
                <a:lnTo>
                  <a:pt x="285750" y="375047"/>
                </a:lnTo>
                <a:lnTo>
                  <a:pt x="285750" y="392906"/>
                </a:lnTo>
                <a:lnTo>
                  <a:pt x="285750" y="419695"/>
                </a:lnTo>
                <a:lnTo>
                  <a:pt x="285750" y="446484"/>
                </a:lnTo>
                <a:lnTo>
                  <a:pt x="285750" y="473273"/>
                </a:lnTo>
                <a:lnTo>
                  <a:pt x="276820" y="500062"/>
                </a:lnTo>
                <a:lnTo>
                  <a:pt x="267891" y="517922"/>
                </a:lnTo>
                <a:lnTo>
                  <a:pt x="258961" y="544711"/>
                </a:lnTo>
                <a:lnTo>
                  <a:pt x="241102" y="562570"/>
                </a:lnTo>
                <a:lnTo>
                  <a:pt x="232172" y="580430"/>
                </a:lnTo>
                <a:lnTo>
                  <a:pt x="214313" y="598288"/>
                </a:lnTo>
                <a:lnTo>
                  <a:pt x="187523" y="625078"/>
                </a:lnTo>
                <a:lnTo>
                  <a:pt x="169664" y="634007"/>
                </a:lnTo>
                <a:lnTo>
                  <a:pt x="151805" y="660796"/>
                </a:lnTo>
                <a:lnTo>
                  <a:pt x="133945" y="669726"/>
                </a:lnTo>
                <a:lnTo>
                  <a:pt x="107156" y="687585"/>
                </a:lnTo>
                <a:lnTo>
                  <a:pt x="89297" y="705445"/>
                </a:lnTo>
                <a:lnTo>
                  <a:pt x="71438" y="723304"/>
                </a:lnTo>
                <a:lnTo>
                  <a:pt x="53578" y="741163"/>
                </a:lnTo>
                <a:lnTo>
                  <a:pt x="26789" y="767953"/>
                </a:lnTo>
                <a:lnTo>
                  <a:pt x="26789" y="767953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" name="Freeform 409"/>
          <p:cNvSpPr/>
          <p:nvPr/>
        </p:nvSpPr>
        <p:spPr>
          <a:xfrm>
            <a:off x="562570" y="1812726"/>
            <a:ext cx="3545087" cy="1500189"/>
          </a:xfrm>
          <a:custGeom>
            <a:avLst/>
            <a:gdLst/>
            <a:ahLst/>
            <a:cxnLst/>
            <a:rect l="0" t="0" r="0" b="0"/>
            <a:pathLst>
              <a:path w="3545087" h="1500189">
                <a:moveTo>
                  <a:pt x="2661047" y="1393031"/>
                </a:moveTo>
                <a:lnTo>
                  <a:pt x="2643188" y="1393031"/>
                </a:lnTo>
                <a:lnTo>
                  <a:pt x="2625328" y="1384102"/>
                </a:lnTo>
                <a:lnTo>
                  <a:pt x="2598539" y="1384102"/>
                </a:lnTo>
                <a:lnTo>
                  <a:pt x="2580680" y="1375172"/>
                </a:lnTo>
                <a:lnTo>
                  <a:pt x="2553891" y="1375172"/>
                </a:lnTo>
                <a:lnTo>
                  <a:pt x="2536032" y="1375172"/>
                </a:lnTo>
                <a:lnTo>
                  <a:pt x="2509243" y="1375172"/>
                </a:lnTo>
                <a:lnTo>
                  <a:pt x="2491383" y="1366242"/>
                </a:lnTo>
                <a:lnTo>
                  <a:pt x="2464594" y="1366242"/>
                </a:lnTo>
                <a:lnTo>
                  <a:pt x="2437805" y="1366242"/>
                </a:lnTo>
                <a:lnTo>
                  <a:pt x="2411016" y="1357313"/>
                </a:lnTo>
                <a:lnTo>
                  <a:pt x="2384227" y="1357313"/>
                </a:lnTo>
                <a:lnTo>
                  <a:pt x="2348508" y="1348383"/>
                </a:lnTo>
                <a:lnTo>
                  <a:pt x="2321719" y="1348383"/>
                </a:lnTo>
                <a:lnTo>
                  <a:pt x="2286000" y="1348383"/>
                </a:lnTo>
                <a:lnTo>
                  <a:pt x="2259211" y="1348383"/>
                </a:lnTo>
                <a:lnTo>
                  <a:pt x="2223493" y="1339453"/>
                </a:lnTo>
                <a:lnTo>
                  <a:pt x="2187774" y="1339453"/>
                </a:lnTo>
                <a:lnTo>
                  <a:pt x="2152055" y="1339453"/>
                </a:lnTo>
                <a:lnTo>
                  <a:pt x="2116336" y="1339453"/>
                </a:lnTo>
                <a:lnTo>
                  <a:pt x="2080618" y="1330524"/>
                </a:lnTo>
                <a:lnTo>
                  <a:pt x="2044899" y="1330524"/>
                </a:lnTo>
                <a:lnTo>
                  <a:pt x="2000250" y="1330524"/>
                </a:lnTo>
                <a:lnTo>
                  <a:pt x="1964532" y="1330524"/>
                </a:lnTo>
                <a:lnTo>
                  <a:pt x="1919883" y="1330524"/>
                </a:lnTo>
                <a:lnTo>
                  <a:pt x="1875235" y="1330524"/>
                </a:lnTo>
                <a:lnTo>
                  <a:pt x="1839516" y="1330524"/>
                </a:lnTo>
                <a:lnTo>
                  <a:pt x="1794868" y="1321594"/>
                </a:lnTo>
                <a:lnTo>
                  <a:pt x="1750219" y="1321594"/>
                </a:lnTo>
                <a:lnTo>
                  <a:pt x="1705571" y="1321594"/>
                </a:lnTo>
                <a:lnTo>
                  <a:pt x="1669852" y="1321594"/>
                </a:lnTo>
                <a:lnTo>
                  <a:pt x="1625203" y="1321594"/>
                </a:lnTo>
                <a:lnTo>
                  <a:pt x="1571625" y="1321594"/>
                </a:lnTo>
                <a:lnTo>
                  <a:pt x="1526977" y="1321594"/>
                </a:lnTo>
                <a:lnTo>
                  <a:pt x="1482328" y="1321594"/>
                </a:lnTo>
                <a:lnTo>
                  <a:pt x="1437680" y="1321594"/>
                </a:lnTo>
                <a:lnTo>
                  <a:pt x="1393032" y="1321594"/>
                </a:lnTo>
                <a:lnTo>
                  <a:pt x="1357313" y="1330524"/>
                </a:lnTo>
                <a:lnTo>
                  <a:pt x="1303735" y="1330524"/>
                </a:lnTo>
                <a:lnTo>
                  <a:pt x="1268016" y="1330524"/>
                </a:lnTo>
                <a:lnTo>
                  <a:pt x="1223368" y="1330524"/>
                </a:lnTo>
                <a:lnTo>
                  <a:pt x="1178719" y="1330524"/>
                </a:lnTo>
                <a:lnTo>
                  <a:pt x="1134071" y="1339453"/>
                </a:lnTo>
                <a:lnTo>
                  <a:pt x="1089422" y="1339453"/>
                </a:lnTo>
                <a:lnTo>
                  <a:pt x="1044774" y="1339453"/>
                </a:lnTo>
                <a:lnTo>
                  <a:pt x="1000125" y="1348383"/>
                </a:lnTo>
                <a:lnTo>
                  <a:pt x="964407" y="1348383"/>
                </a:lnTo>
                <a:lnTo>
                  <a:pt x="919758" y="1348383"/>
                </a:lnTo>
                <a:lnTo>
                  <a:pt x="875110" y="1357313"/>
                </a:lnTo>
                <a:lnTo>
                  <a:pt x="839391" y="1357313"/>
                </a:lnTo>
                <a:lnTo>
                  <a:pt x="803672" y="1366242"/>
                </a:lnTo>
                <a:lnTo>
                  <a:pt x="759024" y="1375172"/>
                </a:lnTo>
                <a:lnTo>
                  <a:pt x="723305" y="1375172"/>
                </a:lnTo>
                <a:lnTo>
                  <a:pt x="687586" y="1384102"/>
                </a:lnTo>
                <a:lnTo>
                  <a:pt x="651868" y="1384102"/>
                </a:lnTo>
                <a:lnTo>
                  <a:pt x="616149" y="1393031"/>
                </a:lnTo>
                <a:lnTo>
                  <a:pt x="580430" y="1401961"/>
                </a:lnTo>
                <a:lnTo>
                  <a:pt x="544711" y="1401961"/>
                </a:lnTo>
                <a:lnTo>
                  <a:pt x="517922" y="1410891"/>
                </a:lnTo>
                <a:lnTo>
                  <a:pt x="482204" y="1419820"/>
                </a:lnTo>
                <a:lnTo>
                  <a:pt x="455414" y="1428750"/>
                </a:lnTo>
                <a:lnTo>
                  <a:pt x="419696" y="1437680"/>
                </a:lnTo>
                <a:lnTo>
                  <a:pt x="392907" y="1446610"/>
                </a:lnTo>
                <a:lnTo>
                  <a:pt x="366118" y="1455539"/>
                </a:lnTo>
                <a:lnTo>
                  <a:pt x="339329" y="1455539"/>
                </a:lnTo>
                <a:lnTo>
                  <a:pt x="312539" y="1464469"/>
                </a:lnTo>
                <a:lnTo>
                  <a:pt x="285750" y="1473399"/>
                </a:lnTo>
                <a:lnTo>
                  <a:pt x="258961" y="1482328"/>
                </a:lnTo>
                <a:lnTo>
                  <a:pt x="241102" y="1482328"/>
                </a:lnTo>
                <a:lnTo>
                  <a:pt x="214313" y="1491258"/>
                </a:lnTo>
                <a:lnTo>
                  <a:pt x="196454" y="1491258"/>
                </a:lnTo>
                <a:lnTo>
                  <a:pt x="178594" y="1500188"/>
                </a:lnTo>
                <a:lnTo>
                  <a:pt x="169664" y="1500188"/>
                </a:lnTo>
                <a:lnTo>
                  <a:pt x="160735" y="1500188"/>
                </a:lnTo>
                <a:lnTo>
                  <a:pt x="151805" y="1500188"/>
                </a:lnTo>
                <a:lnTo>
                  <a:pt x="142875" y="1500188"/>
                </a:lnTo>
                <a:lnTo>
                  <a:pt x="133946" y="1500188"/>
                </a:lnTo>
                <a:lnTo>
                  <a:pt x="125016" y="1491258"/>
                </a:lnTo>
                <a:lnTo>
                  <a:pt x="125016" y="1491258"/>
                </a:lnTo>
                <a:lnTo>
                  <a:pt x="125016" y="1482328"/>
                </a:lnTo>
                <a:lnTo>
                  <a:pt x="116086" y="1473399"/>
                </a:lnTo>
                <a:lnTo>
                  <a:pt x="116086" y="1464469"/>
                </a:lnTo>
                <a:lnTo>
                  <a:pt x="116086" y="1455539"/>
                </a:lnTo>
                <a:lnTo>
                  <a:pt x="116086" y="1446610"/>
                </a:lnTo>
                <a:lnTo>
                  <a:pt x="125016" y="1428750"/>
                </a:lnTo>
                <a:lnTo>
                  <a:pt x="125016" y="1419820"/>
                </a:lnTo>
                <a:lnTo>
                  <a:pt x="125016" y="1401961"/>
                </a:lnTo>
                <a:lnTo>
                  <a:pt x="125016" y="1384102"/>
                </a:lnTo>
                <a:lnTo>
                  <a:pt x="125016" y="1366242"/>
                </a:lnTo>
                <a:lnTo>
                  <a:pt x="133946" y="1348383"/>
                </a:lnTo>
                <a:lnTo>
                  <a:pt x="133946" y="1330524"/>
                </a:lnTo>
                <a:lnTo>
                  <a:pt x="133946" y="1303735"/>
                </a:lnTo>
                <a:lnTo>
                  <a:pt x="133946" y="1285875"/>
                </a:lnTo>
                <a:lnTo>
                  <a:pt x="133946" y="1259086"/>
                </a:lnTo>
                <a:lnTo>
                  <a:pt x="133946" y="1232297"/>
                </a:lnTo>
                <a:lnTo>
                  <a:pt x="133946" y="1214438"/>
                </a:lnTo>
                <a:lnTo>
                  <a:pt x="133946" y="1187649"/>
                </a:lnTo>
                <a:lnTo>
                  <a:pt x="133946" y="1160860"/>
                </a:lnTo>
                <a:lnTo>
                  <a:pt x="133946" y="1134070"/>
                </a:lnTo>
                <a:lnTo>
                  <a:pt x="133946" y="1098352"/>
                </a:lnTo>
                <a:lnTo>
                  <a:pt x="133946" y="1071563"/>
                </a:lnTo>
                <a:lnTo>
                  <a:pt x="133946" y="1044774"/>
                </a:lnTo>
                <a:lnTo>
                  <a:pt x="133946" y="1009055"/>
                </a:lnTo>
                <a:lnTo>
                  <a:pt x="133946" y="982266"/>
                </a:lnTo>
                <a:lnTo>
                  <a:pt x="133946" y="946547"/>
                </a:lnTo>
                <a:lnTo>
                  <a:pt x="125016" y="919758"/>
                </a:lnTo>
                <a:lnTo>
                  <a:pt x="125016" y="884040"/>
                </a:lnTo>
                <a:lnTo>
                  <a:pt x="125016" y="848321"/>
                </a:lnTo>
                <a:lnTo>
                  <a:pt x="116086" y="812602"/>
                </a:lnTo>
                <a:lnTo>
                  <a:pt x="116086" y="785813"/>
                </a:lnTo>
                <a:lnTo>
                  <a:pt x="107157" y="750094"/>
                </a:lnTo>
                <a:lnTo>
                  <a:pt x="107157" y="714376"/>
                </a:lnTo>
                <a:lnTo>
                  <a:pt x="98227" y="678657"/>
                </a:lnTo>
                <a:lnTo>
                  <a:pt x="98227" y="642938"/>
                </a:lnTo>
                <a:lnTo>
                  <a:pt x="89297" y="607219"/>
                </a:lnTo>
                <a:lnTo>
                  <a:pt x="89297" y="571500"/>
                </a:lnTo>
                <a:lnTo>
                  <a:pt x="80368" y="544711"/>
                </a:lnTo>
                <a:lnTo>
                  <a:pt x="71438" y="508993"/>
                </a:lnTo>
                <a:lnTo>
                  <a:pt x="62508" y="482203"/>
                </a:lnTo>
                <a:lnTo>
                  <a:pt x="62508" y="446485"/>
                </a:lnTo>
                <a:lnTo>
                  <a:pt x="53579" y="419696"/>
                </a:lnTo>
                <a:lnTo>
                  <a:pt x="44649" y="383977"/>
                </a:lnTo>
                <a:lnTo>
                  <a:pt x="35719" y="357188"/>
                </a:lnTo>
                <a:lnTo>
                  <a:pt x="35719" y="330399"/>
                </a:lnTo>
                <a:lnTo>
                  <a:pt x="26789" y="303610"/>
                </a:lnTo>
                <a:lnTo>
                  <a:pt x="17860" y="276821"/>
                </a:lnTo>
                <a:lnTo>
                  <a:pt x="17860" y="250032"/>
                </a:lnTo>
                <a:lnTo>
                  <a:pt x="8930" y="232172"/>
                </a:lnTo>
                <a:lnTo>
                  <a:pt x="8930" y="205383"/>
                </a:lnTo>
                <a:lnTo>
                  <a:pt x="8930" y="187524"/>
                </a:lnTo>
                <a:lnTo>
                  <a:pt x="0" y="169664"/>
                </a:lnTo>
                <a:lnTo>
                  <a:pt x="0" y="151805"/>
                </a:lnTo>
                <a:lnTo>
                  <a:pt x="0" y="133946"/>
                </a:lnTo>
                <a:lnTo>
                  <a:pt x="0" y="116086"/>
                </a:lnTo>
                <a:lnTo>
                  <a:pt x="8930" y="107157"/>
                </a:lnTo>
                <a:lnTo>
                  <a:pt x="8930" y="89297"/>
                </a:lnTo>
                <a:lnTo>
                  <a:pt x="8930" y="80368"/>
                </a:lnTo>
                <a:lnTo>
                  <a:pt x="17860" y="62508"/>
                </a:lnTo>
                <a:lnTo>
                  <a:pt x="26789" y="62508"/>
                </a:lnTo>
                <a:lnTo>
                  <a:pt x="26789" y="53578"/>
                </a:lnTo>
                <a:lnTo>
                  <a:pt x="35719" y="44649"/>
                </a:lnTo>
                <a:lnTo>
                  <a:pt x="53579" y="35719"/>
                </a:lnTo>
                <a:lnTo>
                  <a:pt x="62508" y="26789"/>
                </a:lnTo>
                <a:lnTo>
                  <a:pt x="80368" y="26789"/>
                </a:lnTo>
                <a:lnTo>
                  <a:pt x="98227" y="17860"/>
                </a:lnTo>
                <a:lnTo>
                  <a:pt x="116086" y="8930"/>
                </a:lnTo>
                <a:lnTo>
                  <a:pt x="133946" y="8930"/>
                </a:lnTo>
                <a:lnTo>
                  <a:pt x="160735" y="8930"/>
                </a:lnTo>
                <a:lnTo>
                  <a:pt x="178594" y="0"/>
                </a:lnTo>
                <a:lnTo>
                  <a:pt x="205383" y="0"/>
                </a:lnTo>
                <a:lnTo>
                  <a:pt x="232172" y="0"/>
                </a:lnTo>
                <a:lnTo>
                  <a:pt x="258961" y="0"/>
                </a:lnTo>
                <a:lnTo>
                  <a:pt x="285750" y="0"/>
                </a:lnTo>
                <a:lnTo>
                  <a:pt x="321469" y="0"/>
                </a:lnTo>
                <a:lnTo>
                  <a:pt x="348258" y="0"/>
                </a:lnTo>
                <a:lnTo>
                  <a:pt x="383977" y="0"/>
                </a:lnTo>
                <a:lnTo>
                  <a:pt x="419696" y="0"/>
                </a:lnTo>
                <a:lnTo>
                  <a:pt x="455414" y="0"/>
                </a:lnTo>
                <a:lnTo>
                  <a:pt x="491133" y="0"/>
                </a:lnTo>
                <a:lnTo>
                  <a:pt x="526852" y="0"/>
                </a:lnTo>
                <a:lnTo>
                  <a:pt x="571500" y="0"/>
                </a:lnTo>
                <a:lnTo>
                  <a:pt x="607219" y="0"/>
                </a:lnTo>
                <a:lnTo>
                  <a:pt x="651868" y="8930"/>
                </a:lnTo>
                <a:lnTo>
                  <a:pt x="696516" y="8930"/>
                </a:lnTo>
                <a:lnTo>
                  <a:pt x="732235" y="8930"/>
                </a:lnTo>
                <a:lnTo>
                  <a:pt x="776883" y="8930"/>
                </a:lnTo>
                <a:lnTo>
                  <a:pt x="821532" y="8930"/>
                </a:lnTo>
                <a:lnTo>
                  <a:pt x="875110" y="8930"/>
                </a:lnTo>
                <a:lnTo>
                  <a:pt x="919758" y="8930"/>
                </a:lnTo>
                <a:lnTo>
                  <a:pt x="964407" y="8930"/>
                </a:lnTo>
                <a:lnTo>
                  <a:pt x="1017985" y="8930"/>
                </a:lnTo>
                <a:lnTo>
                  <a:pt x="1062633" y="8930"/>
                </a:lnTo>
                <a:lnTo>
                  <a:pt x="1116211" y="8930"/>
                </a:lnTo>
                <a:lnTo>
                  <a:pt x="1160860" y="17860"/>
                </a:lnTo>
                <a:lnTo>
                  <a:pt x="1214438" y="17860"/>
                </a:lnTo>
                <a:lnTo>
                  <a:pt x="1268016" y="17860"/>
                </a:lnTo>
                <a:lnTo>
                  <a:pt x="1321594" y="17860"/>
                </a:lnTo>
                <a:lnTo>
                  <a:pt x="1375172" y="17860"/>
                </a:lnTo>
                <a:lnTo>
                  <a:pt x="1419821" y="17860"/>
                </a:lnTo>
                <a:lnTo>
                  <a:pt x="1473399" y="17860"/>
                </a:lnTo>
                <a:lnTo>
                  <a:pt x="1526977" y="17860"/>
                </a:lnTo>
                <a:lnTo>
                  <a:pt x="1580555" y="17860"/>
                </a:lnTo>
                <a:lnTo>
                  <a:pt x="1634133" y="8930"/>
                </a:lnTo>
                <a:lnTo>
                  <a:pt x="1687711" y="8930"/>
                </a:lnTo>
                <a:lnTo>
                  <a:pt x="1741289" y="8930"/>
                </a:lnTo>
                <a:lnTo>
                  <a:pt x="1785938" y="8930"/>
                </a:lnTo>
                <a:lnTo>
                  <a:pt x="1839516" y="8930"/>
                </a:lnTo>
                <a:lnTo>
                  <a:pt x="1893094" y="8930"/>
                </a:lnTo>
                <a:lnTo>
                  <a:pt x="1946672" y="8930"/>
                </a:lnTo>
                <a:lnTo>
                  <a:pt x="1991321" y="8930"/>
                </a:lnTo>
                <a:lnTo>
                  <a:pt x="2044899" y="8930"/>
                </a:lnTo>
                <a:lnTo>
                  <a:pt x="2089547" y="8930"/>
                </a:lnTo>
                <a:lnTo>
                  <a:pt x="2134196" y="8930"/>
                </a:lnTo>
                <a:lnTo>
                  <a:pt x="2187774" y="8930"/>
                </a:lnTo>
                <a:lnTo>
                  <a:pt x="2232422" y="17860"/>
                </a:lnTo>
                <a:lnTo>
                  <a:pt x="2277071" y="17860"/>
                </a:lnTo>
                <a:lnTo>
                  <a:pt x="2321719" y="8930"/>
                </a:lnTo>
                <a:lnTo>
                  <a:pt x="2366368" y="17860"/>
                </a:lnTo>
                <a:lnTo>
                  <a:pt x="2411016" y="17860"/>
                </a:lnTo>
                <a:lnTo>
                  <a:pt x="2455664" y="17860"/>
                </a:lnTo>
                <a:lnTo>
                  <a:pt x="2500313" y="8930"/>
                </a:lnTo>
                <a:lnTo>
                  <a:pt x="2536032" y="8930"/>
                </a:lnTo>
                <a:lnTo>
                  <a:pt x="2580680" y="8930"/>
                </a:lnTo>
                <a:lnTo>
                  <a:pt x="2625328" y="8930"/>
                </a:lnTo>
                <a:lnTo>
                  <a:pt x="2661047" y="8930"/>
                </a:lnTo>
                <a:lnTo>
                  <a:pt x="2705696" y="8930"/>
                </a:lnTo>
                <a:lnTo>
                  <a:pt x="2741414" y="8930"/>
                </a:lnTo>
                <a:lnTo>
                  <a:pt x="2777133" y="8930"/>
                </a:lnTo>
                <a:lnTo>
                  <a:pt x="2821782" y="8930"/>
                </a:lnTo>
                <a:lnTo>
                  <a:pt x="2857500" y="8930"/>
                </a:lnTo>
                <a:lnTo>
                  <a:pt x="2893219" y="8930"/>
                </a:lnTo>
                <a:lnTo>
                  <a:pt x="2928938" y="8930"/>
                </a:lnTo>
                <a:lnTo>
                  <a:pt x="2955727" y="8930"/>
                </a:lnTo>
                <a:lnTo>
                  <a:pt x="2991446" y="8930"/>
                </a:lnTo>
                <a:lnTo>
                  <a:pt x="3027164" y="8930"/>
                </a:lnTo>
                <a:lnTo>
                  <a:pt x="3053953" y="8930"/>
                </a:lnTo>
                <a:lnTo>
                  <a:pt x="3080743" y="8930"/>
                </a:lnTo>
                <a:lnTo>
                  <a:pt x="3107532" y="8930"/>
                </a:lnTo>
                <a:lnTo>
                  <a:pt x="3134321" y="8930"/>
                </a:lnTo>
                <a:lnTo>
                  <a:pt x="3161110" y="8930"/>
                </a:lnTo>
                <a:lnTo>
                  <a:pt x="3187899" y="8930"/>
                </a:lnTo>
                <a:lnTo>
                  <a:pt x="3214688" y="8930"/>
                </a:lnTo>
                <a:lnTo>
                  <a:pt x="3232547" y="8930"/>
                </a:lnTo>
                <a:lnTo>
                  <a:pt x="3259336" y="8930"/>
                </a:lnTo>
                <a:lnTo>
                  <a:pt x="3277196" y="8930"/>
                </a:lnTo>
                <a:lnTo>
                  <a:pt x="3295055" y="8930"/>
                </a:lnTo>
                <a:lnTo>
                  <a:pt x="3312914" y="8930"/>
                </a:lnTo>
                <a:lnTo>
                  <a:pt x="3330774" y="17860"/>
                </a:lnTo>
                <a:lnTo>
                  <a:pt x="3348633" y="17860"/>
                </a:lnTo>
                <a:lnTo>
                  <a:pt x="3366493" y="26789"/>
                </a:lnTo>
                <a:lnTo>
                  <a:pt x="3375422" y="26789"/>
                </a:lnTo>
                <a:lnTo>
                  <a:pt x="3393282" y="35719"/>
                </a:lnTo>
                <a:lnTo>
                  <a:pt x="3411141" y="35719"/>
                </a:lnTo>
                <a:lnTo>
                  <a:pt x="3420071" y="44649"/>
                </a:lnTo>
                <a:lnTo>
                  <a:pt x="3429000" y="53578"/>
                </a:lnTo>
                <a:lnTo>
                  <a:pt x="3446860" y="53578"/>
                </a:lnTo>
                <a:lnTo>
                  <a:pt x="3455789" y="62508"/>
                </a:lnTo>
                <a:lnTo>
                  <a:pt x="3464719" y="71438"/>
                </a:lnTo>
                <a:lnTo>
                  <a:pt x="3473649" y="80368"/>
                </a:lnTo>
                <a:lnTo>
                  <a:pt x="3482578" y="89297"/>
                </a:lnTo>
                <a:lnTo>
                  <a:pt x="3491508" y="98227"/>
                </a:lnTo>
                <a:lnTo>
                  <a:pt x="3500438" y="107157"/>
                </a:lnTo>
                <a:lnTo>
                  <a:pt x="3509368" y="116086"/>
                </a:lnTo>
                <a:lnTo>
                  <a:pt x="3509368" y="133946"/>
                </a:lnTo>
                <a:lnTo>
                  <a:pt x="3518297" y="142875"/>
                </a:lnTo>
                <a:lnTo>
                  <a:pt x="3518297" y="151805"/>
                </a:lnTo>
                <a:lnTo>
                  <a:pt x="3527227" y="169664"/>
                </a:lnTo>
                <a:lnTo>
                  <a:pt x="3527227" y="187524"/>
                </a:lnTo>
                <a:lnTo>
                  <a:pt x="3527227" y="196453"/>
                </a:lnTo>
                <a:lnTo>
                  <a:pt x="3536157" y="214313"/>
                </a:lnTo>
                <a:lnTo>
                  <a:pt x="3536157" y="232172"/>
                </a:lnTo>
                <a:lnTo>
                  <a:pt x="3536157" y="250032"/>
                </a:lnTo>
                <a:lnTo>
                  <a:pt x="3545086" y="267891"/>
                </a:lnTo>
                <a:lnTo>
                  <a:pt x="3545086" y="285750"/>
                </a:lnTo>
                <a:lnTo>
                  <a:pt x="3545086" y="303610"/>
                </a:lnTo>
                <a:lnTo>
                  <a:pt x="3545086" y="330399"/>
                </a:lnTo>
                <a:lnTo>
                  <a:pt x="3545086" y="348258"/>
                </a:lnTo>
                <a:lnTo>
                  <a:pt x="3545086" y="366118"/>
                </a:lnTo>
                <a:lnTo>
                  <a:pt x="3545086" y="392907"/>
                </a:lnTo>
                <a:lnTo>
                  <a:pt x="3545086" y="410766"/>
                </a:lnTo>
                <a:lnTo>
                  <a:pt x="3545086" y="437555"/>
                </a:lnTo>
                <a:lnTo>
                  <a:pt x="3545086" y="455414"/>
                </a:lnTo>
                <a:lnTo>
                  <a:pt x="3545086" y="482203"/>
                </a:lnTo>
                <a:lnTo>
                  <a:pt x="3536157" y="500063"/>
                </a:lnTo>
                <a:lnTo>
                  <a:pt x="3536157" y="526852"/>
                </a:lnTo>
                <a:lnTo>
                  <a:pt x="3536157" y="553641"/>
                </a:lnTo>
                <a:lnTo>
                  <a:pt x="3536157" y="580430"/>
                </a:lnTo>
                <a:lnTo>
                  <a:pt x="3536157" y="607219"/>
                </a:lnTo>
                <a:lnTo>
                  <a:pt x="3527227" y="634008"/>
                </a:lnTo>
                <a:lnTo>
                  <a:pt x="3527227" y="660797"/>
                </a:lnTo>
                <a:lnTo>
                  <a:pt x="3527227" y="687587"/>
                </a:lnTo>
                <a:lnTo>
                  <a:pt x="3518297" y="714376"/>
                </a:lnTo>
                <a:lnTo>
                  <a:pt x="3518297" y="741165"/>
                </a:lnTo>
                <a:lnTo>
                  <a:pt x="3509368" y="767954"/>
                </a:lnTo>
                <a:lnTo>
                  <a:pt x="3509368" y="794743"/>
                </a:lnTo>
                <a:lnTo>
                  <a:pt x="3500438" y="821532"/>
                </a:lnTo>
                <a:lnTo>
                  <a:pt x="3500438" y="848321"/>
                </a:lnTo>
                <a:lnTo>
                  <a:pt x="3491508" y="884040"/>
                </a:lnTo>
                <a:lnTo>
                  <a:pt x="3491508" y="910829"/>
                </a:lnTo>
                <a:lnTo>
                  <a:pt x="3482578" y="937618"/>
                </a:lnTo>
                <a:lnTo>
                  <a:pt x="3473649" y="964407"/>
                </a:lnTo>
                <a:lnTo>
                  <a:pt x="3473649" y="991195"/>
                </a:lnTo>
                <a:lnTo>
                  <a:pt x="3464719" y="1017985"/>
                </a:lnTo>
                <a:lnTo>
                  <a:pt x="3464719" y="1035844"/>
                </a:lnTo>
                <a:lnTo>
                  <a:pt x="3455789" y="1062633"/>
                </a:lnTo>
                <a:lnTo>
                  <a:pt x="3455789" y="1089422"/>
                </a:lnTo>
                <a:lnTo>
                  <a:pt x="3446860" y="1116211"/>
                </a:lnTo>
                <a:lnTo>
                  <a:pt x="3446860" y="1143000"/>
                </a:lnTo>
                <a:lnTo>
                  <a:pt x="3446860" y="1160860"/>
                </a:lnTo>
                <a:lnTo>
                  <a:pt x="3437930" y="1187649"/>
                </a:lnTo>
                <a:lnTo>
                  <a:pt x="3437930" y="1214438"/>
                </a:lnTo>
                <a:lnTo>
                  <a:pt x="3437930" y="1232297"/>
                </a:lnTo>
                <a:lnTo>
                  <a:pt x="3437930" y="1250156"/>
                </a:lnTo>
                <a:lnTo>
                  <a:pt x="3437930" y="1276945"/>
                </a:lnTo>
                <a:lnTo>
                  <a:pt x="3437930" y="1294805"/>
                </a:lnTo>
                <a:lnTo>
                  <a:pt x="3437930" y="1312664"/>
                </a:lnTo>
                <a:lnTo>
                  <a:pt x="3437930" y="1330524"/>
                </a:lnTo>
                <a:lnTo>
                  <a:pt x="3437930" y="1348383"/>
                </a:lnTo>
                <a:lnTo>
                  <a:pt x="3437930" y="1366242"/>
                </a:lnTo>
                <a:lnTo>
                  <a:pt x="3429000" y="1384102"/>
                </a:lnTo>
                <a:lnTo>
                  <a:pt x="3429000" y="1393031"/>
                </a:lnTo>
                <a:lnTo>
                  <a:pt x="3429000" y="1401961"/>
                </a:lnTo>
                <a:lnTo>
                  <a:pt x="3420071" y="1419820"/>
                </a:lnTo>
                <a:lnTo>
                  <a:pt x="3420071" y="1428750"/>
                </a:lnTo>
                <a:lnTo>
                  <a:pt x="3411141" y="1437680"/>
                </a:lnTo>
                <a:lnTo>
                  <a:pt x="3402211" y="1446610"/>
                </a:lnTo>
                <a:lnTo>
                  <a:pt x="3393282" y="1455539"/>
                </a:lnTo>
                <a:lnTo>
                  <a:pt x="3384352" y="1464469"/>
                </a:lnTo>
                <a:lnTo>
                  <a:pt x="3375422" y="1464469"/>
                </a:lnTo>
                <a:lnTo>
                  <a:pt x="3357563" y="1473399"/>
                </a:lnTo>
                <a:lnTo>
                  <a:pt x="3348633" y="1473399"/>
                </a:lnTo>
                <a:lnTo>
                  <a:pt x="3330774" y="1482328"/>
                </a:lnTo>
                <a:lnTo>
                  <a:pt x="3312914" y="1482328"/>
                </a:lnTo>
                <a:lnTo>
                  <a:pt x="3295055" y="1482328"/>
                </a:lnTo>
                <a:lnTo>
                  <a:pt x="3268266" y="1482328"/>
                </a:lnTo>
                <a:lnTo>
                  <a:pt x="3250407" y="1491258"/>
                </a:lnTo>
                <a:lnTo>
                  <a:pt x="3223618" y="1482328"/>
                </a:lnTo>
                <a:lnTo>
                  <a:pt x="3196828" y="1482328"/>
                </a:lnTo>
                <a:lnTo>
                  <a:pt x="3170039" y="1482328"/>
                </a:lnTo>
                <a:lnTo>
                  <a:pt x="3143250" y="1482328"/>
                </a:lnTo>
                <a:lnTo>
                  <a:pt x="3116461" y="1482328"/>
                </a:lnTo>
                <a:lnTo>
                  <a:pt x="3080743" y="1482328"/>
                </a:lnTo>
                <a:lnTo>
                  <a:pt x="3045024" y="1473399"/>
                </a:lnTo>
                <a:lnTo>
                  <a:pt x="3018235" y="1473399"/>
                </a:lnTo>
                <a:lnTo>
                  <a:pt x="2982516" y="1473399"/>
                </a:lnTo>
                <a:lnTo>
                  <a:pt x="2946797" y="1464469"/>
                </a:lnTo>
                <a:lnTo>
                  <a:pt x="2902149" y="1464469"/>
                </a:lnTo>
                <a:lnTo>
                  <a:pt x="2866430" y="1464469"/>
                </a:lnTo>
                <a:lnTo>
                  <a:pt x="2830711" y="1455539"/>
                </a:lnTo>
                <a:lnTo>
                  <a:pt x="2794993" y="1455539"/>
                </a:lnTo>
                <a:lnTo>
                  <a:pt x="2759274" y="1455539"/>
                </a:lnTo>
                <a:lnTo>
                  <a:pt x="2723555" y="1455539"/>
                </a:lnTo>
                <a:lnTo>
                  <a:pt x="2687836" y="1455539"/>
                </a:lnTo>
                <a:lnTo>
                  <a:pt x="2652118" y="1446610"/>
                </a:lnTo>
                <a:lnTo>
                  <a:pt x="2616399" y="1446610"/>
                </a:lnTo>
                <a:lnTo>
                  <a:pt x="2580680" y="1446610"/>
                </a:lnTo>
                <a:lnTo>
                  <a:pt x="2544961" y="1446610"/>
                </a:lnTo>
                <a:lnTo>
                  <a:pt x="2518172" y="1437680"/>
                </a:lnTo>
                <a:lnTo>
                  <a:pt x="2482453" y="1437680"/>
                </a:lnTo>
                <a:lnTo>
                  <a:pt x="2455664" y="1437680"/>
                </a:lnTo>
                <a:lnTo>
                  <a:pt x="2428875" y="1437680"/>
                </a:lnTo>
                <a:lnTo>
                  <a:pt x="2411016" y="1437680"/>
                </a:lnTo>
                <a:lnTo>
                  <a:pt x="2384227" y="1437680"/>
                </a:lnTo>
                <a:lnTo>
                  <a:pt x="2348508" y="1437680"/>
                </a:lnTo>
                <a:lnTo>
                  <a:pt x="2348508" y="143768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74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3746867"/>
              </p:ext>
            </p:extLst>
          </p:nvPr>
        </p:nvGraphicFramePr>
        <p:xfrm>
          <a:off x="4514850" y="3346450"/>
          <a:ext cx="1143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3" imgW="114300" imgH="165100" progId="Equation.3">
                  <p:embed/>
                </p:oleObj>
              </mc:Choice>
              <mc:Fallback>
                <p:oleObj name="Equation" r:id="rId3" imgW="114300" imgH="1651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14850" y="3346450"/>
                        <a:ext cx="114300" cy="165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7086067"/>
              </p:ext>
            </p:extLst>
          </p:nvPr>
        </p:nvGraphicFramePr>
        <p:xfrm>
          <a:off x="990600" y="1524000"/>
          <a:ext cx="1905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5" imgW="609600" imgH="203200" progId="Equation.3">
                  <p:embed/>
                </p:oleObj>
              </mc:Choice>
              <mc:Fallback>
                <p:oleObj name="Equation" r:id="rId5" imgW="6096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90600" y="1524000"/>
                        <a:ext cx="1905000" cy="63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9224419"/>
              </p:ext>
            </p:extLst>
          </p:nvPr>
        </p:nvGraphicFramePr>
        <p:xfrm>
          <a:off x="914400" y="2667000"/>
          <a:ext cx="214312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7" imgW="685800" imgH="203200" progId="Equation.3">
                  <p:embed/>
                </p:oleObj>
              </mc:Choice>
              <mc:Fallback>
                <p:oleObj name="Equation" r:id="rId7" imgW="6858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14400" y="2667000"/>
                        <a:ext cx="2143125" cy="63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" name="Freeform 87"/>
          <p:cNvSpPr/>
          <p:nvPr/>
        </p:nvSpPr>
        <p:spPr>
          <a:xfrm>
            <a:off x="2152055" y="1598414"/>
            <a:ext cx="839391" cy="589360"/>
          </a:xfrm>
          <a:custGeom>
            <a:avLst/>
            <a:gdLst/>
            <a:ahLst/>
            <a:cxnLst/>
            <a:rect l="0" t="0" r="0" b="0"/>
            <a:pathLst>
              <a:path w="839391" h="589360">
                <a:moveTo>
                  <a:pt x="232172" y="53578"/>
                </a:moveTo>
                <a:lnTo>
                  <a:pt x="223242" y="53578"/>
                </a:lnTo>
                <a:lnTo>
                  <a:pt x="214312" y="62508"/>
                </a:lnTo>
                <a:lnTo>
                  <a:pt x="205383" y="71437"/>
                </a:lnTo>
                <a:lnTo>
                  <a:pt x="187523" y="80367"/>
                </a:lnTo>
                <a:lnTo>
                  <a:pt x="178593" y="80367"/>
                </a:lnTo>
                <a:lnTo>
                  <a:pt x="169664" y="89297"/>
                </a:lnTo>
                <a:lnTo>
                  <a:pt x="151804" y="98226"/>
                </a:lnTo>
                <a:lnTo>
                  <a:pt x="142875" y="116086"/>
                </a:lnTo>
                <a:lnTo>
                  <a:pt x="125015" y="125015"/>
                </a:lnTo>
                <a:lnTo>
                  <a:pt x="116086" y="133945"/>
                </a:lnTo>
                <a:lnTo>
                  <a:pt x="98226" y="151805"/>
                </a:lnTo>
                <a:lnTo>
                  <a:pt x="89297" y="160734"/>
                </a:lnTo>
                <a:lnTo>
                  <a:pt x="71437" y="178594"/>
                </a:lnTo>
                <a:lnTo>
                  <a:pt x="53578" y="196453"/>
                </a:lnTo>
                <a:lnTo>
                  <a:pt x="44648" y="205383"/>
                </a:lnTo>
                <a:lnTo>
                  <a:pt x="35718" y="223242"/>
                </a:lnTo>
                <a:lnTo>
                  <a:pt x="26789" y="241101"/>
                </a:lnTo>
                <a:lnTo>
                  <a:pt x="17859" y="258961"/>
                </a:lnTo>
                <a:lnTo>
                  <a:pt x="8929" y="276820"/>
                </a:lnTo>
                <a:lnTo>
                  <a:pt x="0" y="294680"/>
                </a:lnTo>
                <a:lnTo>
                  <a:pt x="0" y="312539"/>
                </a:lnTo>
                <a:lnTo>
                  <a:pt x="0" y="330398"/>
                </a:lnTo>
                <a:lnTo>
                  <a:pt x="0" y="348258"/>
                </a:lnTo>
                <a:lnTo>
                  <a:pt x="0" y="366117"/>
                </a:lnTo>
                <a:lnTo>
                  <a:pt x="0" y="383976"/>
                </a:lnTo>
                <a:lnTo>
                  <a:pt x="8929" y="401836"/>
                </a:lnTo>
                <a:lnTo>
                  <a:pt x="8929" y="419695"/>
                </a:lnTo>
                <a:lnTo>
                  <a:pt x="17859" y="437555"/>
                </a:lnTo>
                <a:lnTo>
                  <a:pt x="26789" y="455414"/>
                </a:lnTo>
                <a:lnTo>
                  <a:pt x="44648" y="464344"/>
                </a:lnTo>
                <a:lnTo>
                  <a:pt x="53578" y="482203"/>
                </a:lnTo>
                <a:lnTo>
                  <a:pt x="71437" y="491133"/>
                </a:lnTo>
                <a:lnTo>
                  <a:pt x="89297" y="508992"/>
                </a:lnTo>
                <a:lnTo>
                  <a:pt x="107156" y="526851"/>
                </a:lnTo>
                <a:lnTo>
                  <a:pt x="125015" y="535781"/>
                </a:lnTo>
                <a:lnTo>
                  <a:pt x="142875" y="544711"/>
                </a:lnTo>
                <a:lnTo>
                  <a:pt x="169664" y="553640"/>
                </a:lnTo>
                <a:lnTo>
                  <a:pt x="196453" y="562570"/>
                </a:lnTo>
                <a:lnTo>
                  <a:pt x="214312" y="571500"/>
                </a:lnTo>
                <a:lnTo>
                  <a:pt x="241101" y="580430"/>
                </a:lnTo>
                <a:lnTo>
                  <a:pt x="276820" y="580430"/>
                </a:lnTo>
                <a:lnTo>
                  <a:pt x="303609" y="589359"/>
                </a:lnTo>
                <a:lnTo>
                  <a:pt x="339328" y="589359"/>
                </a:lnTo>
                <a:lnTo>
                  <a:pt x="366117" y="589359"/>
                </a:lnTo>
                <a:lnTo>
                  <a:pt x="401836" y="589359"/>
                </a:lnTo>
                <a:lnTo>
                  <a:pt x="428625" y="589359"/>
                </a:lnTo>
                <a:lnTo>
                  <a:pt x="464343" y="589359"/>
                </a:lnTo>
                <a:lnTo>
                  <a:pt x="500062" y="589359"/>
                </a:lnTo>
                <a:lnTo>
                  <a:pt x="526851" y="580430"/>
                </a:lnTo>
                <a:lnTo>
                  <a:pt x="553640" y="580430"/>
                </a:lnTo>
                <a:lnTo>
                  <a:pt x="580429" y="571500"/>
                </a:lnTo>
                <a:lnTo>
                  <a:pt x="616148" y="571500"/>
                </a:lnTo>
                <a:lnTo>
                  <a:pt x="642937" y="562570"/>
                </a:lnTo>
                <a:lnTo>
                  <a:pt x="669726" y="553640"/>
                </a:lnTo>
                <a:lnTo>
                  <a:pt x="687586" y="544711"/>
                </a:lnTo>
                <a:lnTo>
                  <a:pt x="714375" y="535781"/>
                </a:lnTo>
                <a:lnTo>
                  <a:pt x="732234" y="517922"/>
                </a:lnTo>
                <a:lnTo>
                  <a:pt x="750093" y="508992"/>
                </a:lnTo>
                <a:lnTo>
                  <a:pt x="767953" y="500062"/>
                </a:lnTo>
                <a:lnTo>
                  <a:pt x="785812" y="482203"/>
                </a:lnTo>
                <a:lnTo>
                  <a:pt x="794742" y="473273"/>
                </a:lnTo>
                <a:lnTo>
                  <a:pt x="812601" y="455414"/>
                </a:lnTo>
                <a:lnTo>
                  <a:pt x="821531" y="437555"/>
                </a:lnTo>
                <a:lnTo>
                  <a:pt x="821531" y="428625"/>
                </a:lnTo>
                <a:lnTo>
                  <a:pt x="830461" y="410765"/>
                </a:lnTo>
                <a:lnTo>
                  <a:pt x="839390" y="392906"/>
                </a:lnTo>
                <a:lnTo>
                  <a:pt x="839390" y="375047"/>
                </a:lnTo>
                <a:lnTo>
                  <a:pt x="839390" y="357187"/>
                </a:lnTo>
                <a:lnTo>
                  <a:pt x="839390" y="339328"/>
                </a:lnTo>
                <a:lnTo>
                  <a:pt x="830461" y="321469"/>
                </a:lnTo>
                <a:lnTo>
                  <a:pt x="830461" y="303609"/>
                </a:lnTo>
                <a:lnTo>
                  <a:pt x="830461" y="285750"/>
                </a:lnTo>
                <a:lnTo>
                  <a:pt x="821531" y="267890"/>
                </a:lnTo>
                <a:lnTo>
                  <a:pt x="812601" y="250031"/>
                </a:lnTo>
                <a:lnTo>
                  <a:pt x="803672" y="232172"/>
                </a:lnTo>
                <a:lnTo>
                  <a:pt x="794742" y="223242"/>
                </a:lnTo>
                <a:lnTo>
                  <a:pt x="776883" y="205383"/>
                </a:lnTo>
                <a:lnTo>
                  <a:pt x="767953" y="187523"/>
                </a:lnTo>
                <a:lnTo>
                  <a:pt x="750093" y="169664"/>
                </a:lnTo>
                <a:lnTo>
                  <a:pt x="732234" y="151805"/>
                </a:lnTo>
                <a:lnTo>
                  <a:pt x="714375" y="142875"/>
                </a:lnTo>
                <a:lnTo>
                  <a:pt x="696515" y="125015"/>
                </a:lnTo>
                <a:lnTo>
                  <a:pt x="678656" y="107156"/>
                </a:lnTo>
                <a:lnTo>
                  <a:pt x="651867" y="98226"/>
                </a:lnTo>
                <a:lnTo>
                  <a:pt x="634008" y="80367"/>
                </a:lnTo>
                <a:lnTo>
                  <a:pt x="616148" y="71437"/>
                </a:lnTo>
                <a:lnTo>
                  <a:pt x="589359" y="62508"/>
                </a:lnTo>
                <a:lnTo>
                  <a:pt x="571500" y="44648"/>
                </a:lnTo>
                <a:lnTo>
                  <a:pt x="544711" y="35719"/>
                </a:lnTo>
                <a:lnTo>
                  <a:pt x="517922" y="26789"/>
                </a:lnTo>
                <a:lnTo>
                  <a:pt x="491133" y="26789"/>
                </a:lnTo>
                <a:lnTo>
                  <a:pt x="473273" y="17859"/>
                </a:lnTo>
                <a:lnTo>
                  <a:pt x="446484" y="8930"/>
                </a:lnTo>
                <a:lnTo>
                  <a:pt x="419695" y="8930"/>
                </a:lnTo>
                <a:lnTo>
                  <a:pt x="392906" y="0"/>
                </a:lnTo>
                <a:lnTo>
                  <a:pt x="375047" y="0"/>
                </a:lnTo>
                <a:lnTo>
                  <a:pt x="348258" y="0"/>
                </a:lnTo>
                <a:lnTo>
                  <a:pt x="321468" y="0"/>
                </a:lnTo>
                <a:lnTo>
                  <a:pt x="303609" y="0"/>
                </a:lnTo>
                <a:lnTo>
                  <a:pt x="276820" y="0"/>
                </a:lnTo>
                <a:lnTo>
                  <a:pt x="258961" y="0"/>
                </a:lnTo>
                <a:lnTo>
                  <a:pt x="232172" y="8930"/>
                </a:lnTo>
                <a:lnTo>
                  <a:pt x="214312" y="8930"/>
                </a:lnTo>
                <a:lnTo>
                  <a:pt x="187523" y="17859"/>
                </a:lnTo>
                <a:lnTo>
                  <a:pt x="187523" y="1785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Freeform 88"/>
          <p:cNvSpPr/>
          <p:nvPr/>
        </p:nvSpPr>
        <p:spPr>
          <a:xfrm>
            <a:off x="3268266" y="1017984"/>
            <a:ext cx="267891" cy="53579"/>
          </a:xfrm>
          <a:custGeom>
            <a:avLst/>
            <a:gdLst/>
            <a:ahLst/>
            <a:cxnLst/>
            <a:rect l="0" t="0" r="0" b="0"/>
            <a:pathLst>
              <a:path w="267891" h="53579">
                <a:moveTo>
                  <a:pt x="8929" y="53578"/>
                </a:moveTo>
                <a:lnTo>
                  <a:pt x="0" y="44649"/>
                </a:lnTo>
                <a:lnTo>
                  <a:pt x="0" y="3571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17860"/>
                </a:lnTo>
                <a:lnTo>
                  <a:pt x="8929" y="17860"/>
                </a:lnTo>
                <a:lnTo>
                  <a:pt x="8929" y="17860"/>
                </a:lnTo>
                <a:lnTo>
                  <a:pt x="8929" y="17860"/>
                </a:lnTo>
                <a:lnTo>
                  <a:pt x="17859" y="17860"/>
                </a:lnTo>
                <a:lnTo>
                  <a:pt x="26789" y="17860"/>
                </a:lnTo>
                <a:lnTo>
                  <a:pt x="35718" y="17860"/>
                </a:lnTo>
                <a:lnTo>
                  <a:pt x="44648" y="17860"/>
                </a:lnTo>
                <a:lnTo>
                  <a:pt x="53578" y="17860"/>
                </a:lnTo>
                <a:lnTo>
                  <a:pt x="71437" y="17860"/>
                </a:lnTo>
                <a:lnTo>
                  <a:pt x="80367" y="17860"/>
                </a:lnTo>
                <a:lnTo>
                  <a:pt x="98226" y="17860"/>
                </a:lnTo>
                <a:lnTo>
                  <a:pt x="107156" y="17860"/>
                </a:lnTo>
                <a:lnTo>
                  <a:pt x="125015" y="17860"/>
                </a:lnTo>
                <a:lnTo>
                  <a:pt x="142875" y="17860"/>
                </a:lnTo>
                <a:lnTo>
                  <a:pt x="160734" y="17860"/>
                </a:lnTo>
                <a:lnTo>
                  <a:pt x="178593" y="8930"/>
                </a:lnTo>
                <a:lnTo>
                  <a:pt x="196453" y="8930"/>
                </a:lnTo>
                <a:lnTo>
                  <a:pt x="214312" y="8930"/>
                </a:lnTo>
                <a:lnTo>
                  <a:pt x="232172" y="0"/>
                </a:lnTo>
                <a:lnTo>
                  <a:pt x="241101" y="0"/>
                </a:lnTo>
                <a:lnTo>
                  <a:pt x="267890" y="0"/>
                </a:lnTo>
                <a:lnTo>
                  <a:pt x="267890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reeform 98"/>
          <p:cNvSpPr/>
          <p:nvPr/>
        </p:nvSpPr>
        <p:spPr>
          <a:xfrm>
            <a:off x="3509367" y="830461"/>
            <a:ext cx="348259" cy="348259"/>
          </a:xfrm>
          <a:custGeom>
            <a:avLst/>
            <a:gdLst/>
            <a:ahLst/>
            <a:cxnLst/>
            <a:rect l="0" t="0" r="0" b="0"/>
            <a:pathLst>
              <a:path w="348259" h="348259">
                <a:moveTo>
                  <a:pt x="0" y="26789"/>
                </a:moveTo>
                <a:lnTo>
                  <a:pt x="0" y="26789"/>
                </a:lnTo>
                <a:lnTo>
                  <a:pt x="0" y="17859"/>
                </a:lnTo>
                <a:lnTo>
                  <a:pt x="8930" y="17859"/>
                </a:lnTo>
                <a:lnTo>
                  <a:pt x="17860" y="8930"/>
                </a:lnTo>
                <a:lnTo>
                  <a:pt x="17860" y="8930"/>
                </a:lnTo>
                <a:lnTo>
                  <a:pt x="26789" y="0"/>
                </a:lnTo>
                <a:lnTo>
                  <a:pt x="35719" y="0"/>
                </a:lnTo>
                <a:lnTo>
                  <a:pt x="44649" y="0"/>
                </a:lnTo>
                <a:lnTo>
                  <a:pt x="62508" y="0"/>
                </a:lnTo>
                <a:lnTo>
                  <a:pt x="71438" y="0"/>
                </a:lnTo>
                <a:lnTo>
                  <a:pt x="80367" y="0"/>
                </a:lnTo>
                <a:lnTo>
                  <a:pt x="98227" y="0"/>
                </a:lnTo>
                <a:lnTo>
                  <a:pt x="107156" y="8930"/>
                </a:lnTo>
                <a:lnTo>
                  <a:pt x="125016" y="8930"/>
                </a:lnTo>
                <a:lnTo>
                  <a:pt x="133946" y="17859"/>
                </a:lnTo>
                <a:lnTo>
                  <a:pt x="142875" y="26789"/>
                </a:lnTo>
                <a:lnTo>
                  <a:pt x="160735" y="35719"/>
                </a:lnTo>
                <a:lnTo>
                  <a:pt x="169664" y="44648"/>
                </a:lnTo>
                <a:lnTo>
                  <a:pt x="178594" y="53578"/>
                </a:lnTo>
                <a:lnTo>
                  <a:pt x="187524" y="71437"/>
                </a:lnTo>
                <a:lnTo>
                  <a:pt x="196453" y="80367"/>
                </a:lnTo>
                <a:lnTo>
                  <a:pt x="205383" y="98226"/>
                </a:lnTo>
                <a:lnTo>
                  <a:pt x="214313" y="107156"/>
                </a:lnTo>
                <a:lnTo>
                  <a:pt x="223242" y="125015"/>
                </a:lnTo>
                <a:lnTo>
                  <a:pt x="223242" y="142875"/>
                </a:lnTo>
                <a:lnTo>
                  <a:pt x="232172" y="160734"/>
                </a:lnTo>
                <a:lnTo>
                  <a:pt x="232172" y="178594"/>
                </a:lnTo>
                <a:lnTo>
                  <a:pt x="232172" y="196453"/>
                </a:lnTo>
                <a:lnTo>
                  <a:pt x="232172" y="214312"/>
                </a:lnTo>
                <a:lnTo>
                  <a:pt x="223242" y="223242"/>
                </a:lnTo>
                <a:lnTo>
                  <a:pt x="223242" y="241101"/>
                </a:lnTo>
                <a:lnTo>
                  <a:pt x="214313" y="258961"/>
                </a:lnTo>
                <a:lnTo>
                  <a:pt x="205383" y="267890"/>
                </a:lnTo>
                <a:lnTo>
                  <a:pt x="187524" y="285750"/>
                </a:lnTo>
                <a:lnTo>
                  <a:pt x="178594" y="294680"/>
                </a:lnTo>
                <a:lnTo>
                  <a:pt x="160735" y="303609"/>
                </a:lnTo>
                <a:lnTo>
                  <a:pt x="151805" y="321469"/>
                </a:lnTo>
                <a:lnTo>
                  <a:pt x="133946" y="321469"/>
                </a:lnTo>
                <a:lnTo>
                  <a:pt x="125016" y="330398"/>
                </a:lnTo>
                <a:lnTo>
                  <a:pt x="107156" y="339328"/>
                </a:lnTo>
                <a:lnTo>
                  <a:pt x="98227" y="348258"/>
                </a:lnTo>
                <a:lnTo>
                  <a:pt x="89297" y="348258"/>
                </a:lnTo>
                <a:lnTo>
                  <a:pt x="71438" y="348258"/>
                </a:lnTo>
                <a:lnTo>
                  <a:pt x="62508" y="348258"/>
                </a:lnTo>
                <a:lnTo>
                  <a:pt x="53578" y="348258"/>
                </a:lnTo>
                <a:lnTo>
                  <a:pt x="44649" y="348258"/>
                </a:lnTo>
                <a:lnTo>
                  <a:pt x="44649" y="339328"/>
                </a:lnTo>
                <a:lnTo>
                  <a:pt x="35719" y="330398"/>
                </a:lnTo>
                <a:lnTo>
                  <a:pt x="35719" y="330398"/>
                </a:lnTo>
                <a:lnTo>
                  <a:pt x="35719" y="321469"/>
                </a:lnTo>
                <a:lnTo>
                  <a:pt x="35719" y="312539"/>
                </a:lnTo>
                <a:lnTo>
                  <a:pt x="35719" y="312539"/>
                </a:lnTo>
                <a:lnTo>
                  <a:pt x="44649" y="303609"/>
                </a:lnTo>
                <a:lnTo>
                  <a:pt x="44649" y="294680"/>
                </a:lnTo>
                <a:lnTo>
                  <a:pt x="53578" y="294680"/>
                </a:lnTo>
                <a:lnTo>
                  <a:pt x="71438" y="285750"/>
                </a:lnTo>
                <a:lnTo>
                  <a:pt x="80367" y="285750"/>
                </a:lnTo>
                <a:lnTo>
                  <a:pt x="89297" y="276820"/>
                </a:lnTo>
                <a:lnTo>
                  <a:pt x="107156" y="276820"/>
                </a:lnTo>
                <a:lnTo>
                  <a:pt x="116086" y="267890"/>
                </a:lnTo>
                <a:lnTo>
                  <a:pt x="133946" y="267890"/>
                </a:lnTo>
                <a:lnTo>
                  <a:pt x="151805" y="267890"/>
                </a:lnTo>
                <a:lnTo>
                  <a:pt x="160735" y="267890"/>
                </a:lnTo>
                <a:lnTo>
                  <a:pt x="178594" y="276820"/>
                </a:lnTo>
                <a:lnTo>
                  <a:pt x="196453" y="276820"/>
                </a:lnTo>
                <a:lnTo>
                  <a:pt x="214313" y="285750"/>
                </a:lnTo>
                <a:lnTo>
                  <a:pt x="232172" y="285750"/>
                </a:lnTo>
                <a:lnTo>
                  <a:pt x="241102" y="294680"/>
                </a:lnTo>
                <a:lnTo>
                  <a:pt x="258961" y="294680"/>
                </a:lnTo>
                <a:lnTo>
                  <a:pt x="276821" y="303609"/>
                </a:lnTo>
                <a:lnTo>
                  <a:pt x="285750" y="303609"/>
                </a:lnTo>
                <a:lnTo>
                  <a:pt x="303610" y="312539"/>
                </a:lnTo>
                <a:lnTo>
                  <a:pt x="312539" y="312539"/>
                </a:lnTo>
                <a:lnTo>
                  <a:pt x="321469" y="321469"/>
                </a:lnTo>
                <a:lnTo>
                  <a:pt x="330399" y="321469"/>
                </a:lnTo>
                <a:lnTo>
                  <a:pt x="348258" y="330398"/>
                </a:lnTo>
                <a:lnTo>
                  <a:pt x="348258" y="33039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reeform 99"/>
          <p:cNvSpPr/>
          <p:nvPr/>
        </p:nvSpPr>
        <p:spPr>
          <a:xfrm>
            <a:off x="4018359" y="1053703"/>
            <a:ext cx="62509" cy="214314"/>
          </a:xfrm>
          <a:custGeom>
            <a:avLst/>
            <a:gdLst/>
            <a:ahLst/>
            <a:cxnLst/>
            <a:rect l="0" t="0" r="0" b="0"/>
            <a:pathLst>
              <a:path w="62509" h="214314">
                <a:moveTo>
                  <a:pt x="0" y="0"/>
                </a:moveTo>
                <a:lnTo>
                  <a:pt x="8930" y="0"/>
                </a:lnTo>
                <a:lnTo>
                  <a:pt x="17860" y="17859"/>
                </a:lnTo>
                <a:lnTo>
                  <a:pt x="26789" y="35719"/>
                </a:lnTo>
                <a:lnTo>
                  <a:pt x="35719" y="44648"/>
                </a:lnTo>
                <a:lnTo>
                  <a:pt x="44649" y="62508"/>
                </a:lnTo>
                <a:lnTo>
                  <a:pt x="53579" y="80367"/>
                </a:lnTo>
                <a:lnTo>
                  <a:pt x="62508" y="98227"/>
                </a:lnTo>
                <a:lnTo>
                  <a:pt x="62508" y="116086"/>
                </a:lnTo>
                <a:lnTo>
                  <a:pt x="62508" y="125016"/>
                </a:lnTo>
                <a:lnTo>
                  <a:pt x="62508" y="142875"/>
                </a:lnTo>
                <a:lnTo>
                  <a:pt x="62508" y="151805"/>
                </a:lnTo>
                <a:lnTo>
                  <a:pt x="62508" y="160734"/>
                </a:lnTo>
                <a:lnTo>
                  <a:pt x="53579" y="178594"/>
                </a:lnTo>
                <a:lnTo>
                  <a:pt x="53579" y="187524"/>
                </a:lnTo>
                <a:lnTo>
                  <a:pt x="44649" y="196453"/>
                </a:lnTo>
                <a:lnTo>
                  <a:pt x="35719" y="196453"/>
                </a:lnTo>
                <a:lnTo>
                  <a:pt x="35719" y="205383"/>
                </a:lnTo>
                <a:lnTo>
                  <a:pt x="26789" y="205383"/>
                </a:lnTo>
                <a:lnTo>
                  <a:pt x="17860" y="214313"/>
                </a:lnTo>
                <a:lnTo>
                  <a:pt x="17860" y="214313"/>
                </a:lnTo>
                <a:lnTo>
                  <a:pt x="17860" y="21431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Freeform 100"/>
          <p:cNvSpPr/>
          <p:nvPr/>
        </p:nvSpPr>
        <p:spPr>
          <a:xfrm>
            <a:off x="4134445" y="750094"/>
            <a:ext cx="375048" cy="410766"/>
          </a:xfrm>
          <a:custGeom>
            <a:avLst/>
            <a:gdLst/>
            <a:ahLst/>
            <a:cxnLst/>
            <a:rect l="0" t="0" r="0" b="0"/>
            <a:pathLst>
              <a:path w="375048" h="410766">
                <a:moveTo>
                  <a:pt x="8930" y="17859"/>
                </a:moveTo>
                <a:lnTo>
                  <a:pt x="0" y="17859"/>
                </a:lnTo>
                <a:lnTo>
                  <a:pt x="0" y="8929"/>
                </a:lnTo>
                <a:lnTo>
                  <a:pt x="0" y="8929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17860" y="0"/>
                </a:lnTo>
                <a:lnTo>
                  <a:pt x="26789" y="0"/>
                </a:lnTo>
                <a:lnTo>
                  <a:pt x="35719" y="0"/>
                </a:lnTo>
                <a:lnTo>
                  <a:pt x="53578" y="0"/>
                </a:lnTo>
                <a:lnTo>
                  <a:pt x="62508" y="8929"/>
                </a:lnTo>
                <a:lnTo>
                  <a:pt x="80368" y="8929"/>
                </a:lnTo>
                <a:lnTo>
                  <a:pt x="89297" y="17859"/>
                </a:lnTo>
                <a:lnTo>
                  <a:pt x="107157" y="17859"/>
                </a:lnTo>
                <a:lnTo>
                  <a:pt x="125016" y="26789"/>
                </a:lnTo>
                <a:lnTo>
                  <a:pt x="133946" y="35718"/>
                </a:lnTo>
                <a:lnTo>
                  <a:pt x="151805" y="35718"/>
                </a:lnTo>
                <a:lnTo>
                  <a:pt x="169664" y="44648"/>
                </a:lnTo>
                <a:lnTo>
                  <a:pt x="178594" y="53578"/>
                </a:lnTo>
                <a:lnTo>
                  <a:pt x="196453" y="62507"/>
                </a:lnTo>
                <a:lnTo>
                  <a:pt x="205383" y="71437"/>
                </a:lnTo>
                <a:lnTo>
                  <a:pt x="214313" y="80367"/>
                </a:lnTo>
                <a:lnTo>
                  <a:pt x="214313" y="80367"/>
                </a:lnTo>
                <a:lnTo>
                  <a:pt x="223243" y="89297"/>
                </a:lnTo>
                <a:lnTo>
                  <a:pt x="223243" y="98226"/>
                </a:lnTo>
                <a:lnTo>
                  <a:pt x="223243" y="107156"/>
                </a:lnTo>
                <a:lnTo>
                  <a:pt x="214313" y="116086"/>
                </a:lnTo>
                <a:lnTo>
                  <a:pt x="214313" y="116086"/>
                </a:lnTo>
                <a:lnTo>
                  <a:pt x="205383" y="125015"/>
                </a:lnTo>
                <a:lnTo>
                  <a:pt x="196453" y="133945"/>
                </a:lnTo>
                <a:lnTo>
                  <a:pt x="178594" y="133945"/>
                </a:lnTo>
                <a:lnTo>
                  <a:pt x="169664" y="142875"/>
                </a:lnTo>
                <a:lnTo>
                  <a:pt x="160735" y="151804"/>
                </a:lnTo>
                <a:lnTo>
                  <a:pt x="151805" y="151804"/>
                </a:lnTo>
                <a:lnTo>
                  <a:pt x="151805" y="160734"/>
                </a:lnTo>
                <a:lnTo>
                  <a:pt x="142875" y="160734"/>
                </a:lnTo>
                <a:lnTo>
                  <a:pt x="142875" y="160734"/>
                </a:lnTo>
                <a:lnTo>
                  <a:pt x="142875" y="169664"/>
                </a:lnTo>
                <a:lnTo>
                  <a:pt x="142875" y="178593"/>
                </a:lnTo>
                <a:lnTo>
                  <a:pt x="151805" y="178593"/>
                </a:lnTo>
                <a:lnTo>
                  <a:pt x="160735" y="187523"/>
                </a:lnTo>
                <a:lnTo>
                  <a:pt x="178594" y="187523"/>
                </a:lnTo>
                <a:lnTo>
                  <a:pt x="196453" y="196453"/>
                </a:lnTo>
                <a:lnTo>
                  <a:pt x="214313" y="196453"/>
                </a:lnTo>
                <a:lnTo>
                  <a:pt x="232172" y="205382"/>
                </a:lnTo>
                <a:lnTo>
                  <a:pt x="250032" y="214312"/>
                </a:lnTo>
                <a:lnTo>
                  <a:pt x="276821" y="223242"/>
                </a:lnTo>
                <a:lnTo>
                  <a:pt x="294680" y="232172"/>
                </a:lnTo>
                <a:lnTo>
                  <a:pt x="312539" y="241101"/>
                </a:lnTo>
                <a:lnTo>
                  <a:pt x="330399" y="258961"/>
                </a:lnTo>
                <a:lnTo>
                  <a:pt x="339328" y="267890"/>
                </a:lnTo>
                <a:lnTo>
                  <a:pt x="357188" y="276820"/>
                </a:lnTo>
                <a:lnTo>
                  <a:pt x="366118" y="285750"/>
                </a:lnTo>
                <a:lnTo>
                  <a:pt x="366118" y="294679"/>
                </a:lnTo>
                <a:lnTo>
                  <a:pt x="375047" y="303609"/>
                </a:lnTo>
                <a:lnTo>
                  <a:pt x="366118" y="312539"/>
                </a:lnTo>
                <a:lnTo>
                  <a:pt x="366118" y="321468"/>
                </a:lnTo>
                <a:lnTo>
                  <a:pt x="357188" y="330398"/>
                </a:lnTo>
                <a:lnTo>
                  <a:pt x="348258" y="339328"/>
                </a:lnTo>
                <a:lnTo>
                  <a:pt x="339328" y="348257"/>
                </a:lnTo>
                <a:lnTo>
                  <a:pt x="321469" y="357187"/>
                </a:lnTo>
                <a:lnTo>
                  <a:pt x="303610" y="366117"/>
                </a:lnTo>
                <a:lnTo>
                  <a:pt x="285750" y="375047"/>
                </a:lnTo>
                <a:lnTo>
                  <a:pt x="267891" y="375047"/>
                </a:lnTo>
                <a:lnTo>
                  <a:pt x="250032" y="383976"/>
                </a:lnTo>
                <a:lnTo>
                  <a:pt x="232172" y="392906"/>
                </a:lnTo>
                <a:lnTo>
                  <a:pt x="214313" y="401836"/>
                </a:lnTo>
                <a:lnTo>
                  <a:pt x="187524" y="410765"/>
                </a:lnTo>
                <a:lnTo>
                  <a:pt x="187524" y="41076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reeform 101"/>
          <p:cNvSpPr/>
          <p:nvPr/>
        </p:nvSpPr>
        <p:spPr>
          <a:xfrm>
            <a:off x="3482578" y="1625203"/>
            <a:ext cx="223243" cy="8931"/>
          </a:xfrm>
          <a:custGeom>
            <a:avLst/>
            <a:gdLst/>
            <a:ahLst/>
            <a:cxnLst/>
            <a:rect l="0" t="0" r="0" b="0"/>
            <a:pathLst>
              <a:path w="223243" h="8931">
                <a:moveTo>
                  <a:pt x="0" y="8930"/>
                </a:moveTo>
                <a:lnTo>
                  <a:pt x="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17860" y="8930"/>
                </a:lnTo>
                <a:lnTo>
                  <a:pt x="26789" y="8930"/>
                </a:lnTo>
                <a:lnTo>
                  <a:pt x="35719" y="8930"/>
                </a:lnTo>
                <a:lnTo>
                  <a:pt x="44649" y="8930"/>
                </a:lnTo>
                <a:lnTo>
                  <a:pt x="53578" y="8930"/>
                </a:lnTo>
                <a:lnTo>
                  <a:pt x="62508" y="8930"/>
                </a:lnTo>
                <a:lnTo>
                  <a:pt x="80367" y="8930"/>
                </a:lnTo>
                <a:lnTo>
                  <a:pt x="89297" y="8930"/>
                </a:lnTo>
                <a:lnTo>
                  <a:pt x="107156" y="8930"/>
                </a:lnTo>
                <a:lnTo>
                  <a:pt x="116086" y="8930"/>
                </a:lnTo>
                <a:lnTo>
                  <a:pt x="133945" y="8930"/>
                </a:lnTo>
                <a:lnTo>
                  <a:pt x="142875" y="8930"/>
                </a:lnTo>
                <a:lnTo>
                  <a:pt x="160735" y="8930"/>
                </a:lnTo>
                <a:lnTo>
                  <a:pt x="169664" y="8930"/>
                </a:lnTo>
                <a:lnTo>
                  <a:pt x="178594" y="8930"/>
                </a:lnTo>
                <a:lnTo>
                  <a:pt x="196453" y="8930"/>
                </a:lnTo>
                <a:lnTo>
                  <a:pt x="205383" y="8930"/>
                </a:lnTo>
                <a:lnTo>
                  <a:pt x="223242" y="0"/>
                </a:lnTo>
                <a:lnTo>
                  <a:pt x="223242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reeform 102"/>
          <p:cNvSpPr/>
          <p:nvPr/>
        </p:nvSpPr>
        <p:spPr>
          <a:xfrm>
            <a:off x="3679031" y="1437679"/>
            <a:ext cx="294681" cy="303611"/>
          </a:xfrm>
          <a:custGeom>
            <a:avLst/>
            <a:gdLst/>
            <a:ahLst/>
            <a:cxnLst/>
            <a:rect l="0" t="0" r="0" b="0"/>
            <a:pathLst>
              <a:path w="294681" h="303611">
                <a:moveTo>
                  <a:pt x="0" y="8930"/>
                </a:moveTo>
                <a:lnTo>
                  <a:pt x="0" y="8930"/>
                </a:lnTo>
                <a:lnTo>
                  <a:pt x="8930" y="0"/>
                </a:lnTo>
                <a:lnTo>
                  <a:pt x="17860" y="0"/>
                </a:lnTo>
                <a:lnTo>
                  <a:pt x="26789" y="0"/>
                </a:lnTo>
                <a:lnTo>
                  <a:pt x="35719" y="0"/>
                </a:lnTo>
                <a:lnTo>
                  <a:pt x="53578" y="0"/>
                </a:lnTo>
                <a:lnTo>
                  <a:pt x="62508" y="0"/>
                </a:lnTo>
                <a:lnTo>
                  <a:pt x="80367" y="0"/>
                </a:lnTo>
                <a:lnTo>
                  <a:pt x="89297" y="0"/>
                </a:lnTo>
                <a:lnTo>
                  <a:pt x="107157" y="0"/>
                </a:lnTo>
                <a:lnTo>
                  <a:pt x="125016" y="8930"/>
                </a:lnTo>
                <a:lnTo>
                  <a:pt x="133946" y="8930"/>
                </a:lnTo>
                <a:lnTo>
                  <a:pt x="151805" y="17860"/>
                </a:lnTo>
                <a:lnTo>
                  <a:pt x="160735" y="17860"/>
                </a:lnTo>
                <a:lnTo>
                  <a:pt x="169664" y="26790"/>
                </a:lnTo>
                <a:lnTo>
                  <a:pt x="178594" y="35719"/>
                </a:lnTo>
                <a:lnTo>
                  <a:pt x="187524" y="35719"/>
                </a:lnTo>
                <a:lnTo>
                  <a:pt x="187524" y="44649"/>
                </a:lnTo>
                <a:lnTo>
                  <a:pt x="196453" y="53579"/>
                </a:lnTo>
                <a:lnTo>
                  <a:pt x="196453" y="62508"/>
                </a:lnTo>
                <a:lnTo>
                  <a:pt x="187524" y="62508"/>
                </a:lnTo>
                <a:lnTo>
                  <a:pt x="187524" y="71438"/>
                </a:lnTo>
                <a:lnTo>
                  <a:pt x="187524" y="80368"/>
                </a:lnTo>
                <a:lnTo>
                  <a:pt x="178594" y="80368"/>
                </a:lnTo>
                <a:lnTo>
                  <a:pt x="169664" y="89297"/>
                </a:lnTo>
                <a:lnTo>
                  <a:pt x="160735" y="89297"/>
                </a:lnTo>
                <a:lnTo>
                  <a:pt x="151805" y="98227"/>
                </a:lnTo>
                <a:lnTo>
                  <a:pt x="151805" y="98227"/>
                </a:lnTo>
                <a:lnTo>
                  <a:pt x="142875" y="107157"/>
                </a:lnTo>
                <a:lnTo>
                  <a:pt x="133946" y="116086"/>
                </a:lnTo>
                <a:lnTo>
                  <a:pt x="125016" y="116086"/>
                </a:lnTo>
                <a:lnTo>
                  <a:pt x="125016" y="125016"/>
                </a:lnTo>
                <a:lnTo>
                  <a:pt x="125016" y="125016"/>
                </a:lnTo>
                <a:lnTo>
                  <a:pt x="125016" y="125016"/>
                </a:lnTo>
                <a:lnTo>
                  <a:pt x="125016" y="133946"/>
                </a:lnTo>
                <a:lnTo>
                  <a:pt x="125016" y="133946"/>
                </a:lnTo>
                <a:lnTo>
                  <a:pt x="133946" y="133946"/>
                </a:lnTo>
                <a:lnTo>
                  <a:pt x="142875" y="142875"/>
                </a:lnTo>
                <a:lnTo>
                  <a:pt x="151805" y="142875"/>
                </a:lnTo>
                <a:lnTo>
                  <a:pt x="160735" y="151805"/>
                </a:lnTo>
                <a:lnTo>
                  <a:pt x="178594" y="151805"/>
                </a:lnTo>
                <a:lnTo>
                  <a:pt x="196453" y="160735"/>
                </a:lnTo>
                <a:lnTo>
                  <a:pt x="214313" y="169665"/>
                </a:lnTo>
                <a:lnTo>
                  <a:pt x="223242" y="169665"/>
                </a:lnTo>
                <a:lnTo>
                  <a:pt x="241102" y="178594"/>
                </a:lnTo>
                <a:lnTo>
                  <a:pt x="250032" y="187524"/>
                </a:lnTo>
                <a:lnTo>
                  <a:pt x="267891" y="196454"/>
                </a:lnTo>
                <a:lnTo>
                  <a:pt x="276821" y="205383"/>
                </a:lnTo>
                <a:lnTo>
                  <a:pt x="285750" y="214313"/>
                </a:lnTo>
                <a:lnTo>
                  <a:pt x="294680" y="223243"/>
                </a:lnTo>
                <a:lnTo>
                  <a:pt x="294680" y="232172"/>
                </a:lnTo>
                <a:lnTo>
                  <a:pt x="294680" y="241102"/>
                </a:lnTo>
                <a:lnTo>
                  <a:pt x="294680" y="250032"/>
                </a:lnTo>
                <a:lnTo>
                  <a:pt x="285750" y="250032"/>
                </a:lnTo>
                <a:lnTo>
                  <a:pt x="276821" y="258961"/>
                </a:lnTo>
                <a:lnTo>
                  <a:pt x="267891" y="267891"/>
                </a:lnTo>
                <a:lnTo>
                  <a:pt x="258961" y="267891"/>
                </a:lnTo>
                <a:lnTo>
                  <a:pt x="250032" y="276821"/>
                </a:lnTo>
                <a:lnTo>
                  <a:pt x="232172" y="276821"/>
                </a:lnTo>
                <a:lnTo>
                  <a:pt x="214313" y="285750"/>
                </a:lnTo>
                <a:lnTo>
                  <a:pt x="205383" y="285750"/>
                </a:lnTo>
                <a:lnTo>
                  <a:pt x="187524" y="294680"/>
                </a:lnTo>
                <a:lnTo>
                  <a:pt x="169664" y="294680"/>
                </a:lnTo>
                <a:lnTo>
                  <a:pt x="151805" y="294680"/>
                </a:lnTo>
                <a:lnTo>
                  <a:pt x="133946" y="303610"/>
                </a:lnTo>
                <a:lnTo>
                  <a:pt x="125016" y="303610"/>
                </a:lnTo>
                <a:lnTo>
                  <a:pt x="107157" y="303610"/>
                </a:lnTo>
                <a:lnTo>
                  <a:pt x="98227" y="303610"/>
                </a:lnTo>
                <a:lnTo>
                  <a:pt x="80367" y="303610"/>
                </a:lnTo>
                <a:lnTo>
                  <a:pt x="80367" y="30361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reeform 103"/>
          <p:cNvSpPr/>
          <p:nvPr/>
        </p:nvSpPr>
        <p:spPr>
          <a:xfrm>
            <a:off x="4000500" y="1651992"/>
            <a:ext cx="125017" cy="214313"/>
          </a:xfrm>
          <a:custGeom>
            <a:avLst/>
            <a:gdLst/>
            <a:ahLst/>
            <a:cxnLst/>
            <a:rect l="0" t="0" r="0" b="0"/>
            <a:pathLst>
              <a:path w="125017" h="214313">
                <a:moveTo>
                  <a:pt x="62508" y="0"/>
                </a:moveTo>
                <a:lnTo>
                  <a:pt x="62508" y="8930"/>
                </a:lnTo>
                <a:lnTo>
                  <a:pt x="62508" y="8930"/>
                </a:lnTo>
                <a:lnTo>
                  <a:pt x="71438" y="17859"/>
                </a:lnTo>
                <a:lnTo>
                  <a:pt x="80367" y="26789"/>
                </a:lnTo>
                <a:lnTo>
                  <a:pt x="89297" y="35719"/>
                </a:lnTo>
                <a:lnTo>
                  <a:pt x="98227" y="53578"/>
                </a:lnTo>
                <a:lnTo>
                  <a:pt x="98227" y="62508"/>
                </a:lnTo>
                <a:lnTo>
                  <a:pt x="107156" y="71437"/>
                </a:lnTo>
                <a:lnTo>
                  <a:pt x="116086" y="89297"/>
                </a:lnTo>
                <a:lnTo>
                  <a:pt x="116086" y="98227"/>
                </a:lnTo>
                <a:lnTo>
                  <a:pt x="125016" y="107156"/>
                </a:lnTo>
                <a:lnTo>
                  <a:pt x="125016" y="125016"/>
                </a:lnTo>
                <a:lnTo>
                  <a:pt x="125016" y="133945"/>
                </a:lnTo>
                <a:lnTo>
                  <a:pt x="125016" y="142875"/>
                </a:lnTo>
                <a:lnTo>
                  <a:pt x="116086" y="151805"/>
                </a:lnTo>
                <a:lnTo>
                  <a:pt x="107156" y="169664"/>
                </a:lnTo>
                <a:lnTo>
                  <a:pt x="107156" y="169664"/>
                </a:lnTo>
                <a:lnTo>
                  <a:pt x="98227" y="178594"/>
                </a:lnTo>
                <a:lnTo>
                  <a:pt x="89297" y="187523"/>
                </a:lnTo>
                <a:lnTo>
                  <a:pt x="71438" y="196453"/>
                </a:lnTo>
                <a:lnTo>
                  <a:pt x="62508" y="196453"/>
                </a:lnTo>
                <a:lnTo>
                  <a:pt x="53578" y="196453"/>
                </a:lnTo>
                <a:lnTo>
                  <a:pt x="35719" y="205383"/>
                </a:lnTo>
                <a:lnTo>
                  <a:pt x="26789" y="205383"/>
                </a:lnTo>
                <a:lnTo>
                  <a:pt x="0" y="214312"/>
                </a:lnTo>
                <a:lnTo>
                  <a:pt x="0" y="21431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 104"/>
          <p:cNvSpPr/>
          <p:nvPr/>
        </p:nvSpPr>
        <p:spPr>
          <a:xfrm>
            <a:off x="4205883" y="1357313"/>
            <a:ext cx="357188" cy="294680"/>
          </a:xfrm>
          <a:custGeom>
            <a:avLst/>
            <a:gdLst/>
            <a:ahLst/>
            <a:cxnLst/>
            <a:rect l="0" t="0" r="0" b="0"/>
            <a:pathLst>
              <a:path w="357188" h="294680">
                <a:moveTo>
                  <a:pt x="0" y="8929"/>
                </a:moveTo>
                <a:lnTo>
                  <a:pt x="0" y="8929"/>
                </a:lnTo>
                <a:lnTo>
                  <a:pt x="8930" y="8929"/>
                </a:lnTo>
                <a:lnTo>
                  <a:pt x="17859" y="8929"/>
                </a:lnTo>
                <a:lnTo>
                  <a:pt x="26789" y="0"/>
                </a:lnTo>
                <a:lnTo>
                  <a:pt x="35719" y="0"/>
                </a:lnTo>
                <a:lnTo>
                  <a:pt x="44648" y="0"/>
                </a:lnTo>
                <a:lnTo>
                  <a:pt x="62508" y="0"/>
                </a:lnTo>
                <a:lnTo>
                  <a:pt x="71437" y="8929"/>
                </a:lnTo>
                <a:lnTo>
                  <a:pt x="89297" y="8929"/>
                </a:lnTo>
                <a:lnTo>
                  <a:pt x="98226" y="8929"/>
                </a:lnTo>
                <a:lnTo>
                  <a:pt x="116086" y="17859"/>
                </a:lnTo>
                <a:lnTo>
                  <a:pt x="125015" y="26789"/>
                </a:lnTo>
                <a:lnTo>
                  <a:pt x="142875" y="35718"/>
                </a:lnTo>
                <a:lnTo>
                  <a:pt x="160734" y="44648"/>
                </a:lnTo>
                <a:lnTo>
                  <a:pt x="169664" y="53577"/>
                </a:lnTo>
                <a:lnTo>
                  <a:pt x="187523" y="62507"/>
                </a:lnTo>
                <a:lnTo>
                  <a:pt x="196453" y="80366"/>
                </a:lnTo>
                <a:lnTo>
                  <a:pt x="214312" y="89296"/>
                </a:lnTo>
                <a:lnTo>
                  <a:pt x="223242" y="98226"/>
                </a:lnTo>
                <a:lnTo>
                  <a:pt x="232172" y="116085"/>
                </a:lnTo>
                <a:lnTo>
                  <a:pt x="232172" y="133945"/>
                </a:lnTo>
                <a:lnTo>
                  <a:pt x="241101" y="142874"/>
                </a:lnTo>
                <a:lnTo>
                  <a:pt x="241101" y="160734"/>
                </a:lnTo>
                <a:lnTo>
                  <a:pt x="250031" y="169663"/>
                </a:lnTo>
                <a:lnTo>
                  <a:pt x="241101" y="178593"/>
                </a:lnTo>
                <a:lnTo>
                  <a:pt x="241101" y="196452"/>
                </a:lnTo>
                <a:lnTo>
                  <a:pt x="232172" y="205382"/>
                </a:lnTo>
                <a:lnTo>
                  <a:pt x="232172" y="214312"/>
                </a:lnTo>
                <a:lnTo>
                  <a:pt x="214312" y="223241"/>
                </a:lnTo>
                <a:lnTo>
                  <a:pt x="205383" y="232171"/>
                </a:lnTo>
                <a:lnTo>
                  <a:pt x="187523" y="241101"/>
                </a:lnTo>
                <a:lnTo>
                  <a:pt x="178594" y="250031"/>
                </a:lnTo>
                <a:lnTo>
                  <a:pt x="160734" y="258960"/>
                </a:lnTo>
                <a:lnTo>
                  <a:pt x="142875" y="258960"/>
                </a:lnTo>
                <a:lnTo>
                  <a:pt x="125015" y="258960"/>
                </a:lnTo>
                <a:lnTo>
                  <a:pt x="116086" y="258960"/>
                </a:lnTo>
                <a:lnTo>
                  <a:pt x="98226" y="267890"/>
                </a:lnTo>
                <a:lnTo>
                  <a:pt x="80367" y="267890"/>
                </a:lnTo>
                <a:lnTo>
                  <a:pt x="71437" y="258960"/>
                </a:lnTo>
                <a:lnTo>
                  <a:pt x="53578" y="258960"/>
                </a:lnTo>
                <a:lnTo>
                  <a:pt x="44648" y="258960"/>
                </a:lnTo>
                <a:lnTo>
                  <a:pt x="35719" y="258960"/>
                </a:lnTo>
                <a:lnTo>
                  <a:pt x="26789" y="250031"/>
                </a:lnTo>
                <a:lnTo>
                  <a:pt x="26789" y="250031"/>
                </a:lnTo>
                <a:lnTo>
                  <a:pt x="17859" y="241101"/>
                </a:lnTo>
                <a:lnTo>
                  <a:pt x="17859" y="232171"/>
                </a:lnTo>
                <a:lnTo>
                  <a:pt x="17859" y="232171"/>
                </a:lnTo>
                <a:lnTo>
                  <a:pt x="17859" y="223241"/>
                </a:lnTo>
                <a:lnTo>
                  <a:pt x="17859" y="223241"/>
                </a:lnTo>
                <a:lnTo>
                  <a:pt x="26789" y="214312"/>
                </a:lnTo>
                <a:lnTo>
                  <a:pt x="26789" y="205382"/>
                </a:lnTo>
                <a:lnTo>
                  <a:pt x="35719" y="205382"/>
                </a:lnTo>
                <a:lnTo>
                  <a:pt x="44648" y="205382"/>
                </a:lnTo>
                <a:lnTo>
                  <a:pt x="53578" y="196452"/>
                </a:lnTo>
                <a:lnTo>
                  <a:pt x="71437" y="196452"/>
                </a:lnTo>
                <a:lnTo>
                  <a:pt x="80367" y="196452"/>
                </a:lnTo>
                <a:lnTo>
                  <a:pt x="89297" y="196452"/>
                </a:lnTo>
                <a:lnTo>
                  <a:pt x="107156" y="196452"/>
                </a:lnTo>
                <a:lnTo>
                  <a:pt x="125015" y="196452"/>
                </a:lnTo>
                <a:lnTo>
                  <a:pt x="133945" y="196452"/>
                </a:lnTo>
                <a:lnTo>
                  <a:pt x="151805" y="196452"/>
                </a:lnTo>
                <a:lnTo>
                  <a:pt x="169664" y="196452"/>
                </a:lnTo>
                <a:lnTo>
                  <a:pt x="187523" y="205382"/>
                </a:lnTo>
                <a:lnTo>
                  <a:pt x="205383" y="205382"/>
                </a:lnTo>
                <a:lnTo>
                  <a:pt x="223242" y="214312"/>
                </a:lnTo>
                <a:lnTo>
                  <a:pt x="241101" y="223241"/>
                </a:lnTo>
                <a:lnTo>
                  <a:pt x="258961" y="223241"/>
                </a:lnTo>
                <a:lnTo>
                  <a:pt x="267890" y="232171"/>
                </a:lnTo>
                <a:lnTo>
                  <a:pt x="285750" y="241101"/>
                </a:lnTo>
                <a:lnTo>
                  <a:pt x="303609" y="241101"/>
                </a:lnTo>
                <a:lnTo>
                  <a:pt x="312539" y="250031"/>
                </a:lnTo>
                <a:lnTo>
                  <a:pt x="321469" y="258960"/>
                </a:lnTo>
                <a:lnTo>
                  <a:pt x="339328" y="267890"/>
                </a:lnTo>
                <a:lnTo>
                  <a:pt x="348258" y="276820"/>
                </a:lnTo>
                <a:lnTo>
                  <a:pt x="357187" y="294679"/>
                </a:lnTo>
                <a:lnTo>
                  <a:pt x="357187" y="29467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reeform 105"/>
          <p:cNvSpPr/>
          <p:nvPr/>
        </p:nvSpPr>
        <p:spPr>
          <a:xfrm>
            <a:off x="3545086" y="2152054"/>
            <a:ext cx="223243" cy="8931"/>
          </a:xfrm>
          <a:custGeom>
            <a:avLst/>
            <a:gdLst/>
            <a:ahLst/>
            <a:cxnLst/>
            <a:rect l="0" t="0" r="0" b="0"/>
            <a:pathLst>
              <a:path w="223243" h="893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17859" y="0"/>
                </a:lnTo>
                <a:lnTo>
                  <a:pt x="26789" y="8930"/>
                </a:lnTo>
                <a:lnTo>
                  <a:pt x="26789" y="8930"/>
                </a:lnTo>
                <a:lnTo>
                  <a:pt x="35719" y="8930"/>
                </a:lnTo>
                <a:lnTo>
                  <a:pt x="44648" y="8930"/>
                </a:lnTo>
                <a:lnTo>
                  <a:pt x="62508" y="8930"/>
                </a:lnTo>
                <a:lnTo>
                  <a:pt x="71437" y="8930"/>
                </a:lnTo>
                <a:lnTo>
                  <a:pt x="80367" y="8930"/>
                </a:lnTo>
                <a:lnTo>
                  <a:pt x="89297" y="8930"/>
                </a:lnTo>
                <a:lnTo>
                  <a:pt x="107156" y="8930"/>
                </a:lnTo>
                <a:lnTo>
                  <a:pt x="116086" y="8930"/>
                </a:lnTo>
                <a:lnTo>
                  <a:pt x="133945" y="8930"/>
                </a:lnTo>
                <a:lnTo>
                  <a:pt x="142875" y="8930"/>
                </a:lnTo>
                <a:lnTo>
                  <a:pt x="151805" y="8930"/>
                </a:lnTo>
                <a:lnTo>
                  <a:pt x="169664" y="8930"/>
                </a:lnTo>
                <a:lnTo>
                  <a:pt x="178594" y="8930"/>
                </a:lnTo>
                <a:lnTo>
                  <a:pt x="187523" y="0"/>
                </a:lnTo>
                <a:lnTo>
                  <a:pt x="205383" y="0"/>
                </a:lnTo>
                <a:lnTo>
                  <a:pt x="223242" y="0"/>
                </a:lnTo>
                <a:lnTo>
                  <a:pt x="223242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Freeform 106"/>
          <p:cNvSpPr/>
          <p:nvPr/>
        </p:nvSpPr>
        <p:spPr>
          <a:xfrm>
            <a:off x="3821906" y="1982390"/>
            <a:ext cx="53579" cy="267892"/>
          </a:xfrm>
          <a:custGeom>
            <a:avLst/>
            <a:gdLst/>
            <a:ahLst/>
            <a:cxnLst/>
            <a:rect l="0" t="0" r="0" b="0"/>
            <a:pathLst>
              <a:path w="53579" h="267892">
                <a:moveTo>
                  <a:pt x="8930" y="0"/>
                </a:moveTo>
                <a:lnTo>
                  <a:pt x="0" y="0"/>
                </a:lnTo>
                <a:lnTo>
                  <a:pt x="0" y="8930"/>
                </a:lnTo>
                <a:lnTo>
                  <a:pt x="8930" y="8930"/>
                </a:lnTo>
                <a:lnTo>
                  <a:pt x="8930" y="17860"/>
                </a:lnTo>
                <a:lnTo>
                  <a:pt x="8930" y="26789"/>
                </a:lnTo>
                <a:lnTo>
                  <a:pt x="17860" y="44649"/>
                </a:lnTo>
                <a:lnTo>
                  <a:pt x="17860" y="53579"/>
                </a:lnTo>
                <a:lnTo>
                  <a:pt x="26789" y="71438"/>
                </a:lnTo>
                <a:lnTo>
                  <a:pt x="26789" y="80368"/>
                </a:lnTo>
                <a:lnTo>
                  <a:pt x="35719" y="98227"/>
                </a:lnTo>
                <a:lnTo>
                  <a:pt x="35719" y="107157"/>
                </a:lnTo>
                <a:lnTo>
                  <a:pt x="44649" y="125016"/>
                </a:lnTo>
                <a:lnTo>
                  <a:pt x="44649" y="142875"/>
                </a:lnTo>
                <a:lnTo>
                  <a:pt x="44649" y="151805"/>
                </a:lnTo>
                <a:lnTo>
                  <a:pt x="44649" y="169664"/>
                </a:lnTo>
                <a:lnTo>
                  <a:pt x="53578" y="178594"/>
                </a:lnTo>
                <a:lnTo>
                  <a:pt x="53578" y="196454"/>
                </a:lnTo>
                <a:lnTo>
                  <a:pt x="53578" y="214313"/>
                </a:lnTo>
                <a:lnTo>
                  <a:pt x="53578" y="223243"/>
                </a:lnTo>
                <a:lnTo>
                  <a:pt x="53578" y="232172"/>
                </a:lnTo>
                <a:lnTo>
                  <a:pt x="53578" y="241102"/>
                </a:lnTo>
                <a:lnTo>
                  <a:pt x="53578" y="250032"/>
                </a:lnTo>
                <a:lnTo>
                  <a:pt x="53578" y="267891"/>
                </a:lnTo>
                <a:lnTo>
                  <a:pt x="53578" y="267891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Freeform 107"/>
          <p:cNvSpPr/>
          <p:nvPr/>
        </p:nvSpPr>
        <p:spPr>
          <a:xfrm>
            <a:off x="4071938" y="2178844"/>
            <a:ext cx="89297" cy="223243"/>
          </a:xfrm>
          <a:custGeom>
            <a:avLst/>
            <a:gdLst/>
            <a:ahLst/>
            <a:cxnLst/>
            <a:rect l="0" t="0" r="0" b="0"/>
            <a:pathLst>
              <a:path w="89297" h="223243">
                <a:moveTo>
                  <a:pt x="0" y="0"/>
                </a:moveTo>
                <a:lnTo>
                  <a:pt x="8929" y="0"/>
                </a:lnTo>
                <a:lnTo>
                  <a:pt x="17859" y="8929"/>
                </a:lnTo>
                <a:lnTo>
                  <a:pt x="26789" y="17859"/>
                </a:lnTo>
                <a:lnTo>
                  <a:pt x="35718" y="26789"/>
                </a:lnTo>
                <a:lnTo>
                  <a:pt x="44648" y="35718"/>
                </a:lnTo>
                <a:lnTo>
                  <a:pt x="53578" y="44648"/>
                </a:lnTo>
                <a:lnTo>
                  <a:pt x="62507" y="62507"/>
                </a:lnTo>
                <a:lnTo>
                  <a:pt x="71437" y="71437"/>
                </a:lnTo>
                <a:lnTo>
                  <a:pt x="80367" y="80367"/>
                </a:lnTo>
                <a:lnTo>
                  <a:pt x="89296" y="98226"/>
                </a:lnTo>
                <a:lnTo>
                  <a:pt x="89296" y="107156"/>
                </a:lnTo>
                <a:lnTo>
                  <a:pt x="89296" y="125015"/>
                </a:lnTo>
                <a:lnTo>
                  <a:pt x="89296" y="133945"/>
                </a:lnTo>
                <a:lnTo>
                  <a:pt x="89296" y="151804"/>
                </a:lnTo>
                <a:lnTo>
                  <a:pt x="89296" y="160734"/>
                </a:lnTo>
                <a:lnTo>
                  <a:pt x="89296" y="169664"/>
                </a:lnTo>
                <a:lnTo>
                  <a:pt x="80367" y="178593"/>
                </a:lnTo>
                <a:lnTo>
                  <a:pt x="71437" y="187523"/>
                </a:lnTo>
                <a:lnTo>
                  <a:pt x="62507" y="196453"/>
                </a:lnTo>
                <a:lnTo>
                  <a:pt x="53578" y="205382"/>
                </a:lnTo>
                <a:lnTo>
                  <a:pt x="53578" y="205382"/>
                </a:lnTo>
                <a:lnTo>
                  <a:pt x="44648" y="214312"/>
                </a:lnTo>
                <a:lnTo>
                  <a:pt x="35718" y="214312"/>
                </a:lnTo>
                <a:lnTo>
                  <a:pt x="26789" y="214312"/>
                </a:lnTo>
                <a:lnTo>
                  <a:pt x="17859" y="223242"/>
                </a:lnTo>
                <a:lnTo>
                  <a:pt x="8929" y="223242"/>
                </a:lnTo>
                <a:lnTo>
                  <a:pt x="8929" y="22324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Freeform 108"/>
          <p:cNvSpPr/>
          <p:nvPr/>
        </p:nvSpPr>
        <p:spPr>
          <a:xfrm>
            <a:off x="4241602" y="1866304"/>
            <a:ext cx="205383" cy="339330"/>
          </a:xfrm>
          <a:custGeom>
            <a:avLst/>
            <a:gdLst/>
            <a:ahLst/>
            <a:cxnLst/>
            <a:rect l="0" t="0" r="0" b="0"/>
            <a:pathLst>
              <a:path w="205383" h="339330">
                <a:moveTo>
                  <a:pt x="187523" y="8930"/>
                </a:moveTo>
                <a:lnTo>
                  <a:pt x="187523" y="0"/>
                </a:lnTo>
                <a:lnTo>
                  <a:pt x="178593" y="0"/>
                </a:lnTo>
                <a:lnTo>
                  <a:pt x="178593" y="0"/>
                </a:lnTo>
                <a:lnTo>
                  <a:pt x="178593" y="0"/>
                </a:lnTo>
                <a:lnTo>
                  <a:pt x="178593" y="0"/>
                </a:lnTo>
                <a:lnTo>
                  <a:pt x="169664" y="8930"/>
                </a:lnTo>
                <a:lnTo>
                  <a:pt x="169664" y="8930"/>
                </a:lnTo>
                <a:lnTo>
                  <a:pt x="160734" y="17860"/>
                </a:lnTo>
                <a:lnTo>
                  <a:pt x="151804" y="26790"/>
                </a:lnTo>
                <a:lnTo>
                  <a:pt x="142875" y="26790"/>
                </a:lnTo>
                <a:lnTo>
                  <a:pt x="133945" y="35719"/>
                </a:lnTo>
                <a:lnTo>
                  <a:pt x="125015" y="53579"/>
                </a:lnTo>
                <a:lnTo>
                  <a:pt x="116086" y="62508"/>
                </a:lnTo>
                <a:lnTo>
                  <a:pt x="98226" y="80368"/>
                </a:lnTo>
                <a:lnTo>
                  <a:pt x="89296" y="89297"/>
                </a:lnTo>
                <a:lnTo>
                  <a:pt x="80367" y="107157"/>
                </a:lnTo>
                <a:lnTo>
                  <a:pt x="62507" y="125016"/>
                </a:lnTo>
                <a:lnTo>
                  <a:pt x="53578" y="133946"/>
                </a:lnTo>
                <a:lnTo>
                  <a:pt x="44648" y="151805"/>
                </a:lnTo>
                <a:lnTo>
                  <a:pt x="26789" y="169665"/>
                </a:lnTo>
                <a:lnTo>
                  <a:pt x="17859" y="178594"/>
                </a:lnTo>
                <a:lnTo>
                  <a:pt x="8929" y="196454"/>
                </a:lnTo>
                <a:lnTo>
                  <a:pt x="8929" y="214313"/>
                </a:lnTo>
                <a:lnTo>
                  <a:pt x="0" y="223243"/>
                </a:lnTo>
                <a:lnTo>
                  <a:pt x="0" y="241102"/>
                </a:lnTo>
                <a:lnTo>
                  <a:pt x="0" y="250032"/>
                </a:lnTo>
                <a:lnTo>
                  <a:pt x="8929" y="267891"/>
                </a:lnTo>
                <a:lnTo>
                  <a:pt x="8929" y="276821"/>
                </a:lnTo>
                <a:lnTo>
                  <a:pt x="17859" y="285750"/>
                </a:lnTo>
                <a:lnTo>
                  <a:pt x="26789" y="303610"/>
                </a:lnTo>
                <a:lnTo>
                  <a:pt x="35718" y="312540"/>
                </a:lnTo>
                <a:lnTo>
                  <a:pt x="44648" y="321469"/>
                </a:lnTo>
                <a:lnTo>
                  <a:pt x="62507" y="321469"/>
                </a:lnTo>
                <a:lnTo>
                  <a:pt x="71437" y="330399"/>
                </a:lnTo>
                <a:lnTo>
                  <a:pt x="89296" y="330399"/>
                </a:lnTo>
                <a:lnTo>
                  <a:pt x="107156" y="339329"/>
                </a:lnTo>
                <a:lnTo>
                  <a:pt x="116086" y="339329"/>
                </a:lnTo>
                <a:lnTo>
                  <a:pt x="133945" y="339329"/>
                </a:lnTo>
                <a:lnTo>
                  <a:pt x="142875" y="339329"/>
                </a:lnTo>
                <a:lnTo>
                  <a:pt x="160734" y="339329"/>
                </a:lnTo>
                <a:lnTo>
                  <a:pt x="169664" y="330399"/>
                </a:lnTo>
                <a:lnTo>
                  <a:pt x="178593" y="330399"/>
                </a:lnTo>
                <a:lnTo>
                  <a:pt x="187523" y="321469"/>
                </a:lnTo>
                <a:lnTo>
                  <a:pt x="196453" y="321469"/>
                </a:lnTo>
                <a:lnTo>
                  <a:pt x="196453" y="312540"/>
                </a:lnTo>
                <a:lnTo>
                  <a:pt x="205382" y="303610"/>
                </a:lnTo>
                <a:lnTo>
                  <a:pt x="205382" y="294680"/>
                </a:lnTo>
                <a:lnTo>
                  <a:pt x="205382" y="294680"/>
                </a:lnTo>
                <a:lnTo>
                  <a:pt x="205382" y="285750"/>
                </a:lnTo>
                <a:lnTo>
                  <a:pt x="205382" y="276821"/>
                </a:lnTo>
                <a:lnTo>
                  <a:pt x="196453" y="276821"/>
                </a:lnTo>
                <a:lnTo>
                  <a:pt x="187523" y="267891"/>
                </a:lnTo>
                <a:lnTo>
                  <a:pt x="187523" y="258961"/>
                </a:lnTo>
                <a:lnTo>
                  <a:pt x="178593" y="258961"/>
                </a:lnTo>
                <a:lnTo>
                  <a:pt x="160734" y="258961"/>
                </a:lnTo>
                <a:lnTo>
                  <a:pt x="151804" y="250032"/>
                </a:lnTo>
                <a:lnTo>
                  <a:pt x="142875" y="250032"/>
                </a:lnTo>
                <a:lnTo>
                  <a:pt x="133945" y="250032"/>
                </a:lnTo>
                <a:lnTo>
                  <a:pt x="116086" y="250032"/>
                </a:lnTo>
                <a:lnTo>
                  <a:pt x="107156" y="250032"/>
                </a:lnTo>
                <a:lnTo>
                  <a:pt x="89296" y="250032"/>
                </a:lnTo>
                <a:lnTo>
                  <a:pt x="80367" y="250032"/>
                </a:lnTo>
                <a:lnTo>
                  <a:pt x="71437" y="258961"/>
                </a:lnTo>
                <a:lnTo>
                  <a:pt x="53578" y="258961"/>
                </a:lnTo>
                <a:lnTo>
                  <a:pt x="53578" y="258961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Freeform 109"/>
          <p:cNvSpPr/>
          <p:nvPr/>
        </p:nvSpPr>
        <p:spPr>
          <a:xfrm>
            <a:off x="3580805" y="2589609"/>
            <a:ext cx="214313" cy="35720"/>
          </a:xfrm>
          <a:custGeom>
            <a:avLst/>
            <a:gdLst/>
            <a:ahLst/>
            <a:cxnLst/>
            <a:rect l="0" t="0" r="0" b="0"/>
            <a:pathLst>
              <a:path w="214313" h="35720">
                <a:moveTo>
                  <a:pt x="8929" y="8930"/>
                </a:moveTo>
                <a:lnTo>
                  <a:pt x="0" y="8930"/>
                </a:lnTo>
                <a:lnTo>
                  <a:pt x="8929" y="0"/>
                </a:lnTo>
                <a:lnTo>
                  <a:pt x="8929" y="0"/>
                </a:lnTo>
                <a:lnTo>
                  <a:pt x="8929" y="0"/>
                </a:lnTo>
                <a:lnTo>
                  <a:pt x="17859" y="0"/>
                </a:lnTo>
                <a:lnTo>
                  <a:pt x="17859" y="0"/>
                </a:lnTo>
                <a:lnTo>
                  <a:pt x="26789" y="8930"/>
                </a:lnTo>
                <a:lnTo>
                  <a:pt x="35718" y="8930"/>
                </a:lnTo>
                <a:lnTo>
                  <a:pt x="44648" y="8930"/>
                </a:lnTo>
                <a:lnTo>
                  <a:pt x="53578" y="8930"/>
                </a:lnTo>
                <a:lnTo>
                  <a:pt x="62508" y="8930"/>
                </a:lnTo>
                <a:lnTo>
                  <a:pt x="80367" y="17860"/>
                </a:lnTo>
                <a:lnTo>
                  <a:pt x="89297" y="17860"/>
                </a:lnTo>
                <a:lnTo>
                  <a:pt x="107156" y="26789"/>
                </a:lnTo>
                <a:lnTo>
                  <a:pt x="116086" y="26789"/>
                </a:lnTo>
                <a:lnTo>
                  <a:pt x="133945" y="26789"/>
                </a:lnTo>
                <a:lnTo>
                  <a:pt x="151804" y="26789"/>
                </a:lnTo>
                <a:lnTo>
                  <a:pt x="160734" y="35719"/>
                </a:lnTo>
                <a:lnTo>
                  <a:pt x="178593" y="35719"/>
                </a:lnTo>
                <a:lnTo>
                  <a:pt x="187523" y="35719"/>
                </a:lnTo>
                <a:lnTo>
                  <a:pt x="196453" y="35719"/>
                </a:lnTo>
                <a:lnTo>
                  <a:pt x="214312" y="35719"/>
                </a:lnTo>
                <a:lnTo>
                  <a:pt x="214312" y="3571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Freeform 110"/>
          <p:cNvSpPr/>
          <p:nvPr/>
        </p:nvSpPr>
        <p:spPr>
          <a:xfrm>
            <a:off x="3839766" y="2500313"/>
            <a:ext cx="214313" cy="214313"/>
          </a:xfrm>
          <a:custGeom>
            <a:avLst/>
            <a:gdLst/>
            <a:ahLst/>
            <a:cxnLst/>
            <a:rect l="0" t="0" r="0" b="0"/>
            <a:pathLst>
              <a:path w="214313" h="214313">
                <a:moveTo>
                  <a:pt x="133945" y="0"/>
                </a:moveTo>
                <a:lnTo>
                  <a:pt x="133945" y="0"/>
                </a:lnTo>
                <a:lnTo>
                  <a:pt x="133945" y="0"/>
                </a:lnTo>
                <a:lnTo>
                  <a:pt x="125015" y="0"/>
                </a:lnTo>
                <a:lnTo>
                  <a:pt x="125015" y="0"/>
                </a:lnTo>
                <a:lnTo>
                  <a:pt x="125015" y="0"/>
                </a:lnTo>
                <a:lnTo>
                  <a:pt x="125015" y="0"/>
                </a:lnTo>
                <a:lnTo>
                  <a:pt x="116086" y="0"/>
                </a:lnTo>
                <a:lnTo>
                  <a:pt x="107156" y="0"/>
                </a:lnTo>
                <a:lnTo>
                  <a:pt x="107156" y="8929"/>
                </a:lnTo>
                <a:lnTo>
                  <a:pt x="98226" y="8929"/>
                </a:lnTo>
                <a:lnTo>
                  <a:pt x="89297" y="17859"/>
                </a:lnTo>
                <a:lnTo>
                  <a:pt x="80367" y="17859"/>
                </a:lnTo>
                <a:lnTo>
                  <a:pt x="71437" y="26789"/>
                </a:lnTo>
                <a:lnTo>
                  <a:pt x="62507" y="35718"/>
                </a:lnTo>
                <a:lnTo>
                  <a:pt x="53578" y="44648"/>
                </a:lnTo>
                <a:lnTo>
                  <a:pt x="44648" y="62507"/>
                </a:lnTo>
                <a:lnTo>
                  <a:pt x="35718" y="71437"/>
                </a:lnTo>
                <a:lnTo>
                  <a:pt x="26789" y="80367"/>
                </a:lnTo>
                <a:lnTo>
                  <a:pt x="17859" y="89296"/>
                </a:lnTo>
                <a:lnTo>
                  <a:pt x="8929" y="107156"/>
                </a:lnTo>
                <a:lnTo>
                  <a:pt x="0" y="116085"/>
                </a:lnTo>
                <a:lnTo>
                  <a:pt x="0" y="125015"/>
                </a:lnTo>
                <a:lnTo>
                  <a:pt x="0" y="142875"/>
                </a:lnTo>
                <a:lnTo>
                  <a:pt x="0" y="151804"/>
                </a:lnTo>
                <a:lnTo>
                  <a:pt x="0" y="160734"/>
                </a:lnTo>
                <a:lnTo>
                  <a:pt x="8929" y="169664"/>
                </a:lnTo>
                <a:lnTo>
                  <a:pt x="17859" y="178593"/>
                </a:lnTo>
                <a:lnTo>
                  <a:pt x="26789" y="187523"/>
                </a:lnTo>
                <a:lnTo>
                  <a:pt x="35718" y="196453"/>
                </a:lnTo>
                <a:lnTo>
                  <a:pt x="53578" y="196453"/>
                </a:lnTo>
                <a:lnTo>
                  <a:pt x="62507" y="205382"/>
                </a:lnTo>
                <a:lnTo>
                  <a:pt x="80367" y="205382"/>
                </a:lnTo>
                <a:lnTo>
                  <a:pt x="98226" y="214312"/>
                </a:lnTo>
                <a:lnTo>
                  <a:pt x="107156" y="214312"/>
                </a:lnTo>
                <a:lnTo>
                  <a:pt x="125015" y="214312"/>
                </a:lnTo>
                <a:lnTo>
                  <a:pt x="142875" y="214312"/>
                </a:lnTo>
                <a:lnTo>
                  <a:pt x="160734" y="214312"/>
                </a:lnTo>
                <a:lnTo>
                  <a:pt x="169664" y="205382"/>
                </a:lnTo>
                <a:lnTo>
                  <a:pt x="178593" y="205382"/>
                </a:lnTo>
                <a:lnTo>
                  <a:pt x="187523" y="205382"/>
                </a:lnTo>
                <a:lnTo>
                  <a:pt x="196453" y="196453"/>
                </a:lnTo>
                <a:lnTo>
                  <a:pt x="205382" y="187523"/>
                </a:lnTo>
                <a:lnTo>
                  <a:pt x="205382" y="187523"/>
                </a:lnTo>
                <a:lnTo>
                  <a:pt x="214312" y="178593"/>
                </a:lnTo>
                <a:lnTo>
                  <a:pt x="205382" y="178593"/>
                </a:lnTo>
                <a:lnTo>
                  <a:pt x="205382" y="169664"/>
                </a:lnTo>
                <a:lnTo>
                  <a:pt x="196453" y="160734"/>
                </a:lnTo>
                <a:lnTo>
                  <a:pt x="187523" y="160734"/>
                </a:lnTo>
                <a:lnTo>
                  <a:pt x="178593" y="151804"/>
                </a:lnTo>
                <a:lnTo>
                  <a:pt x="169664" y="151804"/>
                </a:lnTo>
                <a:lnTo>
                  <a:pt x="160734" y="142875"/>
                </a:lnTo>
                <a:lnTo>
                  <a:pt x="151804" y="142875"/>
                </a:lnTo>
                <a:lnTo>
                  <a:pt x="142875" y="142875"/>
                </a:lnTo>
                <a:lnTo>
                  <a:pt x="125015" y="142875"/>
                </a:lnTo>
                <a:lnTo>
                  <a:pt x="116086" y="142875"/>
                </a:lnTo>
                <a:lnTo>
                  <a:pt x="107156" y="142875"/>
                </a:lnTo>
                <a:lnTo>
                  <a:pt x="89297" y="142875"/>
                </a:lnTo>
                <a:lnTo>
                  <a:pt x="80367" y="142875"/>
                </a:lnTo>
                <a:lnTo>
                  <a:pt x="80367" y="151804"/>
                </a:lnTo>
                <a:lnTo>
                  <a:pt x="62507" y="151804"/>
                </a:lnTo>
                <a:lnTo>
                  <a:pt x="62507" y="15180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Freeform 111"/>
          <p:cNvSpPr/>
          <p:nvPr/>
        </p:nvSpPr>
        <p:spPr>
          <a:xfrm>
            <a:off x="4063008" y="2705695"/>
            <a:ext cx="133946" cy="151806"/>
          </a:xfrm>
          <a:custGeom>
            <a:avLst/>
            <a:gdLst/>
            <a:ahLst/>
            <a:cxnLst/>
            <a:rect l="0" t="0" r="0" b="0"/>
            <a:pathLst>
              <a:path w="133946" h="151806">
                <a:moveTo>
                  <a:pt x="116086" y="0"/>
                </a:moveTo>
                <a:lnTo>
                  <a:pt x="116086" y="0"/>
                </a:lnTo>
                <a:lnTo>
                  <a:pt x="125015" y="8930"/>
                </a:lnTo>
                <a:lnTo>
                  <a:pt x="125015" y="26789"/>
                </a:lnTo>
                <a:lnTo>
                  <a:pt x="133945" y="35719"/>
                </a:lnTo>
                <a:lnTo>
                  <a:pt x="133945" y="44649"/>
                </a:lnTo>
                <a:lnTo>
                  <a:pt x="133945" y="53578"/>
                </a:lnTo>
                <a:lnTo>
                  <a:pt x="133945" y="62508"/>
                </a:lnTo>
                <a:lnTo>
                  <a:pt x="133945" y="80368"/>
                </a:lnTo>
                <a:lnTo>
                  <a:pt x="133945" y="80368"/>
                </a:lnTo>
                <a:lnTo>
                  <a:pt x="125015" y="98226"/>
                </a:lnTo>
                <a:lnTo>
                  <a:pt x="125015" y="107156"/>
                </a:lnTo>
                <a:lnTo>
                  <a:pt x="116086" y="116086"/>
                </a:lnTo>
                <a:lnTo>
                  <a:pt x="107156" y="116086"/>
                </a:lnTo>
                <a:lnTo>
                  <a:pt x="98226" y="125016"/>
                </a:lnTo>
                <a:lnTo>
                  <a:pt x="89297" y="133945"/>
                </a:lnTo>
                <a:lnTo>
                  <a:pt x="71437" y="133945"/>
                </a:lnTo>
                <a:lnTo>
                  <a:pt x="62508" y="142875"/>
                </a:lnTo>
                <a:lnTo>
                  <a:pt x="53578" y="142875"/>
                </a:lnTo>
                <a:lnTo>
                  <a:pt x="35719" y="142875"/>
                </a:lnTo>
                <a:lnTo>
                  <a:pt x="26789" y="151805"/>
                </a:lnTo>
                <a:lnTo>
                  <a:pt x="17859" y="151805"/>
                </a:lnTo>
                <a:lnTo>
                  <a:pt x="0" y="151805"/>
                </a:lnTo>
                <a:lnTo>
                  <a:pt x="0" y="15180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Freeform 112"/>
          <p:cNvSpPr/>
          <p:nvPr/>
        </p:nvSpPr>
        <p:spPr>
          <a:xfrm>
            <a:off x="4295180" y="2500313"/>
            <a:ext cx="80368" cy="303609"/>
          </a:xfrm>
          <a:custGeom>
            <a:avLst/>
            <a:gdLst/>
            <a:ahLst/>
            <a:cxnLst/>
            <a:rect l="0" t="0" r="0" b="0"/>
            <a:pathLst>
              <a:path w="80368" h="303609">
                <a:moveTo>
                  <a:pt x="0" y="0"/>
                </a:moveTo>
                <a:lnTo>
                  <a:pt x="0" y="0"/>
                </a:lnTo>
                <a:lnTo>
                  <a:pt x="8929" y="0"/>
                </a:lnTo>
                <a:lnTo>
                  <a:pt x="17859" y="8929"/>
                </a:lnTo>
                <a:lnTo>
                  <a:pt x="17859" y="17859"/>
                </a:lnTo>
                <a:lnTo>
                  <a:pt x="26789" y="26789"/>
                </a:lnTo>
                <a:lnTo>
                  <a:pt x="26789" y="35718"/>
                </a:lnTo>
                <a:lnTo>
                  <a:pt x="26789" y="44648"/>
                </a:lnTo>
                <a:lnTo>
                  <a:pt x="35718" y="53578"/>
                </a:lnTo>
                <a:lnTo>
                  <a:pt x="35718" y="71437"/>
                </a:lnTo>
                <a:lnTo>
                  <a:pt x="35718" y="80367"/>
                </a:lnTo>
                <a:lnTo>
                  <a:pt x="35718" y="98226"/>
                </a:lnTo>
                <a:lnTo>
                  <a:pt x="44648" y="116085"/>
                </a:lnTo>
                <a:lnTo>
                  <a:pt x="44648" y="125015"/>
                </a:lnTo>
                <a:lnTo>
                  <a:pt x="44648" y="142875"/>
                </a:lnTo>
                <a:lnTo>
                  <a:pt x="44648" y="160734"/>
                </a:lnTo>
                <a:lnTo>
                  <a:pt x="44648" y="178593"/>
                </a:lnTo>
                <a:lnTo>
                  <a:pt x="44648" y="196453"/>
                </a:lnTo>
                <a:lnTo>
                  <a:pt x="53578" y="205382"/>
                </a:lnTo>
                <a:lnTo>
                  <a:pt x="53578" y="223242"/>
                </a:lnTo>
                <a:lnTo>
                  <a:pt x="62508" y="241101"/>
                </a:lnTo>
                <a:lnTo>
                  <a:pt x="62508" y="258960"/>
                </a:lnTo>
                <a:lnTo>
                  <a:pt x="71437" y="276820"/>
                </a:lnTo>
                <a:lnTo>
                  <a:pt x="80367" y="303608"/>
                </a:lnTo>
                <a:lnTo>
                  <a:pt x="80367" y="30360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Freeform 113"/>
          <p:cNvSpPr/>
          <p:nvPr/>
        </p:nvSpPr>
        <p:spPr>
          <a:xfrm>
            <a:off x="4625578" y="508992"/>
            <a:ext cx="375048" cy="401837"/>
          </a:xfrm>
          <a:custGeom>
            <a:avLst/>
            <a:gdLst/>
            <a:ahLst/>
            <a:cxnLst/>
            <a:rect l="0" t="0" r="0" b="0"/>
            <a:pathLst>
              <a:path w="375048" h="401837">
                <a:moveTo>
                  <a:pt x="0" y="321469"/>
                </a:moveTo>
                <a:lnTo>
                  <a:pt x="0" y="321469"/>
                </a:lnTo>
                <a:lnTo>
                  <a:pt x="0" y="330399"/>
                </a:lnTo>
                <a:lnTo>
                  <a:pt x="8930" y="339328"/>
                </a:lnTo>
                <a:lnTo>
                  <a:pt x="8930" y="348258"/>
                </a:lnTo>
                <a:lnTo>
                  <a:pt x="8930" y="357188"/>
                </a:lnTo>
                <a:lnTo>
                  <a:pt x="17860" y="366117"/>
                </a:lnTo>
                <a:lnTo>
                  <a:pt x="17860" y="375047"/>
                </a:lnTo>
                <a:lnTo>
                  <a:pt x="17860" y="383977"/>
                </a:lnTo>
                <a:lnTo>
                  <a:pt x="26789" y="383977"/>
                </a:lnTo>
                <a:lnTo>
                  <a:pt x="26789" y="392906"/>
                </a:lnTo>
                <a:lnTo>
                  <a:pt x="35719" y="392906"/>
                </a:lnTo>
                <a:lnTo>
                  <a:pt x="35719" y="401836"/>
                </a:lnTo>
                <a:lnTo>
                  <a:pt x="44649" y="401836"/>
                </a:lnTo>
                <a:lnTo>
                  <a:pt x="53578" y="401836"/>
                </a:lnTo>
                <a:lnTo>
                  <a:pt x="62508" y="392906"/>
                </a:lnTo>
                <a:lnTo>
                  <a:pt x="71438" y="392906"/>
                </a:lnTo>
                <a:lnTo>
                  <a:pt x="80367" y="383977"/>
                </a:lnTo>
                <a:lnTo>
                  <a:pt x="89297" y="375047"/>
                </a:lnTo>
                <a:lnTo>
                  <a:pt x="98227" y="366117"/>
                </a:lnTo>
                <a:lnTo>
                  <a:pt x="107156" y="348258"/>
                </a:lnTo>
                <a:lnTo>
                  <a:pt x="125016" y="339328"/>
                </a:lnTo>
                <a:lnTo>
                  <a:pt x="133945" y="330399"/>
                </a:lnTo>
                <a:lnTo>
                  <a:pt x="151805" y="312539"/>
                </a:lnTo>
                <a:lnTo>
                  <a:pt x="169664" y="294680"/>
                </a:lnTo>
                <a:lnTo>
                  <a:pt x="187524" y="276820"/>
                </a:lnTo>
                <a:lnTo>
                  <a:pt x="205383" y="258961"/>
                </a:lnTo>
                <a:lnTo>
                  <a:pt x="223242" y="241102"/>
                </a:lnTo>
                <a:lnTo>
                  <a:pt x="241102" y="223242"/>
                </a:lnTo>
                <a:lnTo>
                  <a:pt x="258961" y="205383"/>
                </a:lnTo>
                <a:lnTo>
                  <a:pt x="267891" y="187524"/>
                </a:lnTo>
                <a:lnTo>
                  <a:pt x="285750" y="169664"/>
                </a:lnTo>
                <a:lnTo>
                  <a:pt x="303610" y="151805"/>
                </a:lnTo>
                <a:lnTo>
                  <a:pt x="312539" y="133946"/>
                </a:lnTo>
                <a:lnTo>
                  <a:pt x="321469" y="116086"/>
                </a:lnTo>
                <a:lnTo>
                  <a:pt x="330399" y="107156"/>
                </a:lnTo>
                <a:lnTo>
                  <a:pt x="339328" y="89297"/>
                </a:lnTo>
                <a:lnTo>
                  <a:pt x="348258" y="80367"/>
                </a:lnTo>
                <a:lnTo>
                  <a:pt x="357188" y="71438"/>
                </a:lnTo>
                <a:lnTo>
                  <a:pt x="357188" y="53578"/>
                </a:lnTo>
                <a:lnTo>
                  <a:pt x="366117" y="44649"/>
                </a:lnTo>
                <a:lnTo>
                  <a:pt x="366117" y="35719"/>
                </a:lnTo>
                <a:lnTo>
                  <a:pt x="366117" y="26789"/>
                </a:lnTo>
                <a:lnTo>
                  <a:pt x="366117" y="26789"/>
                </a:lnTo>
                <a:lnTo>
                  <a:pt x="366117" y="17860"/>
                </a:lnTo>
                <a:lnTo>
                  <a:pt x="366117" y="8930"/>
                </a:lnTo>
                <a:lnTo>
                  <a:pt x="366117" y="8930"/>
                </a:lnTo>
                <a:lnTo>
                  <a:pt x="366117" y="0"/>
                </a:lnTo>
                <a:lnTo>
                  <a:pt x="366117" y="0"/>
                </a:lnTo>
                <a:lnTo>
                  <a:pt x="366117" y="0"/>
                </a:lnTo>
                <a:lnTo>
                  <a:pt x="375047" y="0"/>
                </a:lnTo>
                <a:lnTo>
                  <a:pt x="375047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Freeform 114"/>
          <p:cNvSpPr/>
          <p:nvPr/>
        </p:nvSpPr>
        <p:spPr>
          <a:xfrm>
            <a:off x="4572000" y="1276945"/>
            <a:ext cx="232173" cy="276821"/>
          </a:xfrm>
          <a:custGeom>
            <a:avLst/>
            <a:gdLst/>
            <a:ahLst/>
            <a:cxnLst/>
            <a:rect l="0" t="0" r="0" b="0"/>
            <a:pathLst>
              <a:path w="232173" h="276821">
                <a:moveTo>
                  <a:pt x="232172" y="0"/>
                </a:moveTo>
                <a:lnTo>
                  <a:pt x="223242" y="0"/>
                </a:lnTo>
                <a:lnTo>
                  <a:pt x="214313" y="8930"/>
                </a:lnTo>
                <a:lnTo>
                  <a:pt x="214313" y="26789"/>
                </a:lnTo>
                <a:lnTo>
                  <a:pt x="205383" y="26789"/>
                </a:lnTo>
                <a:lnTo>
                  <a:pt x="196453" y="44649"/>
                </a:lnTo>
                <a:lnTo>
                  <a:pt x="187523" y="53578"/>
                </a:lnTo>
                <a:lnTo>
                  <a:pt x="178594" y="62508"/>
                </a:lnTo>
                <a:lnTo>
                  <a:pt x="160734" y="71438"/>
                </a:lnTo>
                <a:lnTo>
                  <a:pt x="151805" y="89297"/>
                </a:lnTo>
                <a:lnTo>
                  <a:pt x="142875" y="98227"/>
                </a:lnTo>
                <a:lnTo>
                  <a:pt x="125016" y="116086"/>
                </a:lnTo>
                <a:lnTo>
                  <a:pt x="116086" y="125016"/>
                </a:lnTo>
                <a:lnTo>
                  <a:pt x="107156" y="142875"/>
                </a:lnTo>
                <a:lnTo>
                  <a:pt x="89297" y="160734"/>
                </a:lnTo>
                <a:lnTo>
                  <a:pt x="80367" y="169664"/>
                </a:lnTo>
                <a:lnTo>
                  <a:pt x="71438" y="178594"/>
                </a:lnTo>
                <a:lnTo>
                  <a:pt x="53578" y="196453"/>
                </a:lnTo>
                <a:lnTo>
                  <a:pt x="44648" y="205383"/>
                </a:lnTo>
                <a:lnTo>
                  <a:pt x="35719" y="223242"/>
                </a:lnTo>
                <a:lnTo>
                  <a:pt x="26789" y="232172"/>
                </a:lnTo>
                <a:lnTo>
                  <a:pt x="26789" y="250031"/>
                </a:lnTo>
                <a:lnTo>
                  <a:pt x="17859" y="258961"/>
                </a:lnTo>
                <a:lnTo>
                  <a:pt x="8930" y="267891"/>
                </a:lnTo>
                <a:lnTo>
                  <a:pt x="0" y="276820"/>
                </a:lnTo>
                <a:lnTo>
                  <a:pt x="0" y="27682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Freeform 115"/>
          <p:cNvSpPr/>
          <p:nvPr/>
        </p:nvSpPr>
        <p:spPr>
          <a:xfrm>
            <a:off x="4554141" y="1321594"/>
            <a:ext cx="232173" cy="258961"/>
          </a:xfrm>
          <a:custGeom>
            <a:avLst/>
            <a:gdLst/>
            <a:ahLst/>
            <a:cxnLst/>
            <a:rect l="0" t="0" r="0" b="0"/>
            <a:pathLst>
              <a:path w="232173" h="258961">
                <a:moveTo>
                  <a:pt x="0" y="0"/>
                </a:moveTo>
                <a:lnTo>
                  <a:pt x="0" y="0"/>
                </a:lnTo>
                <a:lnTo>
                  <a:pt x="8929" y="8929"/>
                </a:lnTo>
                <a:lnTo>
                  <a:pt x="17859" y="17859"/>
                </a:lnTo>
                <a:lnTo>
                  <a:pt x="26789" y="35719"/>
                </a:lnTo>
                <a:lnTo>
                  <a:pt x="35718" y="44648"/>
                </a:lnTo>
                <a:lnTo>
                  <a:pt x="53578" y="53578"/>
                </a:lnTo>
                <a:lnTo>
                  <a:pt x="62507" y="71437"/>
                </a:lnTo>
                <a:lnTo>
                  <a:pt x="80367" y="80367"/>
                </a:lnTo>
                <a:lnTo>
                  <a:pt x="89297" y="98226"/>
                </a:lnTo>
                <a:lnTo>
                  <a:pt x="107156" y="116085"/>
                </a:lnTo>
                <a:lnTo>
                  <a:pt x="125015" y="125015"/>
                </a:lnTo>
                <a:lnTo>
                  <a:pt x="133945" y="142875"/>
                </a:lnTo>
                <a:lnTo>
                  <a:pt x="151804" y="160734"/>
                </a:lnTo>
                <a:lnTo>
                  <a:pt x="169664" y="178593"/>
                </a:lnTo>
                <a:lnTo>
                  <a:pt x="178593" y="196453"/>
                </a:lnTo>
                <a:lnTo>
                  <a:pt x="196453" y="214312"/>
                </a:lnTo>
                <a:lnTo>
                  <a:pt x="214312" y="232171"/>
                </a:lnTo>
                <a:lnTo>
                  <a:pt x="232172" y="258960"/>
                </a:lnTo>
                <a:lnTo>
                  <a:pt x="232172" y="25896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Freeform 116"/>
          <p:cNvSpPr/>
          <p:nvPr/>
        </p:nvSpPr>
        <p:spPr>
          <a:xfrm>
            <a:off x="4509492" y="1910953"/>
            <a:ext cx="133947" cy="214313"/>
          </a:xfrm>
          <a:custGeom>
            <a:avLst/>
            <a:gdLst/>
            <a:ahLst/>
            <a:cxnLst/>
            <a:rect l="0" t="0" r="0" b="0"/>
            <a:pathLst>
              <a:path w="133947" h="214313">
                <a:moveTo>
                  <a:pt x="133946" y="0"/>
                </a:moveTo>
                <a:lnTo>
                  <a:pt x="125016" y="8930"/>
                </a:lnTo>
                <a:lnTo>
                  <a:pt x="125016" y="17859"/>
                </a:lnTo>
                <a:lnTo>
                  <a:pt x="116086" y="26789"/>
                </a:lnTo>
                <a:lnTo>
                  <a:pt x="107156" y="44648"/>
                </a:lnTo>
                <a:lnTo>
                  <a:pt x="98227" y="53578"/>
                </a:lnTo>
                <a:lnTo>
                  <a:pt x="89297" y="71437"/>
                </a:lnTo>
                <a:lnTo>
                  <a:pt x="80367" y="80367"/>
                </a:lnTo>
                <a:lnTo>
                  <a:pt x="71438" y="98226"/>
                </a:lnTo>
                <a:lnTo>
                  <a:pt x="62508" y="116086"/>
                </a:lnTo>
                <a:lnTo>
                  <a:pt x="53578" y="133945"/>
                </a:lnTo>
                <a:lnTo>
                  <a:pt x="44649" y="142875"/>
                </a:lnTo>
                <a:lnTo>
                  <a:pt x="35719" y="160734"/>
                </a:lnTo>
                <a:lnTo>
                  <a:pt x="26789" y="178594"/>
                </a:lnTo>
                <a:lnTo>
                  <a:pt x="17860" y="187523"/>
                </a:lnTo>
                <a:lnTo>
                  <a:pt x="8930" y="196453"/>
                </a:lnTo>
                <a:lnTo>
                  <a:pt x="0" y="214312"/>
                </a:lnTo>
                <a:lnTo>
                  <a:pt x="0" y="214312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Freeform 117"/>
          <p:cNvSpPr/>
          <p:nvPr/>
        </p:nvSpPr>
        <p:spPr>
          <a:xfrm>
            <a:off x="4473773" y="1955601"/>
            <a:ext cx="214314" cy="142876"/>
          </a:xfrm>
          <a:custGeom>
            <a:avLst/>
            <a:gdLst/>
            <a:ahLst/>
            <a:cxnLst/>
            <a:rect l="0" t="0" r="0" b="0"/>
            <a:pathLst>
              <a:path w="214314" h="142876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60" y="8930"/>
                </a:lnTo>
                <a:lnTo>
                  <a:pt x="26790" y="8930"/>
                </a:lnTo>
                <a:lnTo>
                  <a:pt x="35719" y="17860"/>
                </a:lnTo>
                <a:lnTo>
                  <a:pt x="53579" y="26789"/>
                </a:lnTo>
                <a:lnTo>
                  <a:pt x="62508" y="35719"/>
                </a:lnTo>
                <a:lnTo>
                  <a:pt x="80368" y="44649"/>
                </a:lnTo>
                <a:lnTo>
                  <a:pt x="98227" y="53578"/>
                </a:lnTo>
                <a:lnTo>
                  <a:pt x="116086" y="62508"/>
                </a:lnTo>
                <a:lnTo>
                  <a:pt x="133946" y="71438"/>
                </a:lnTo>
                <a:lnTo>
                  <a:pt x="142875" y="80368"/>
                </a:lnTo>
                <a:lnTo>
                  <a:pt x="160735" y="98227"/>
                </a:lnTo>
                <a:lnTo>
                  <a:pt x="178594" y="107157"/>
                </a:lnTo>
                <a:lnTo>
                  <a:pt x="187524" y="125016"/>
                </a:lnTo>
                <a:lnTo>
                  <a:pt x="214313" y="142875"/>
                </a:lnTo>
                <a:lnTo>
                  <a:pt x="214313" y="142875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Freeform 118"/>
          <p:cNvSpPr/>
          <p:nvPr/>
        </p:nvSpPr>
        <p:spPr>
          <a:xfrm>
            <a:off x="4446984" y="2384226"/>
            <a:ext cx="187525" cy="294681"/>
          </a:xfrm>
          <a:custGeom>
            <a:avLst/>
            <a:gdLst/>
            <a:ahLst/>
            <a:cxnLst/>
            <a:rect l="0" t="0" r="0" b="0"/>
            <a:pathLst>
              <a:path w="187525" h="294681">
                <a:moveTo>
                  <a:pt x="187524" y="0"/>
                </a:moveTo>
                <a:lnTo>
                  <a:pt x="187524" y="8930"/>
                </a:lnTo>
                <a:lnTo>
                  <a:pt x="178594" y="26789"/>
                </a:lnTo>
                <a:lnTo>
                  <a:pt x="169664" y="44649"/>
                </a:lnTo>
                <a:lnTo>
                  <a:pt x="160735" y="62508"/>
                </a:lnTo>
                <a:lnTo>
                  <a:pt x="151805" y="71438"/>
                </a:lnTo>
                <a:lnTo>
                  <a:pt x="142875" y="98227"/>
                </a:lnTo>
                <a:lnTo>
                  <a:pt x="125016" y="116087"/>
                </a:lnTo>
                <a:lnTo>
                  <a:pt x="116086" y="133946"/>
                </a:lnTo>
                <a:lnTo>
                  <a:pt x="107157" y="151805"/>
                </a:lnTo>
                <a:lnTo>
                  <a:pt x="89297" y="169665"/>
                </a:lnTo>
                <a:lnTo>
                  <a:pt x="71438" y="187524"/>
                </a:lnTo>
                <a:lnTo>
                  <a:pt x="62508" y="205383"/>
                </a:lnTo>
                <a:lnTo>
                  <a:pt x="44649" y="223243"/>
                </a:lnTo>
                <a:lnTo>
                  <a:pt x="35719" y="241102"/>
                </a:lnTo>
                <a:lnTo>
                  <a:pt x="17860" y="258962"/>
                </a:lnTo>
                <a:lnTo>
                  <a:pt x="8930" y="267891"/>
                </a:lnTo>
                <a:lnTo>
                  <a:pt x="0" y="294680"/>
                </a:lnTo>
                <a:lnTo>
                  <a:pt x="0" y="29468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Freeform 119"/>
          <p:cNvSpPr/>
          <p:nvPr/>
        </p:nvSpPr>
        <p:spPr>
          <a:xfrm>
            <a:off x="4446984" y="2509242"/>
            <a:ext cx="160736" cy="107157"/>
          </a:xfrm>
          <a:custGeom>
            <a:avLst/>
            <a:gdLst/>
            <a:ahLst/>
            <a:cxnLst/>
            <a:rect l="0" t="0" r="0" b="0"/>
            <a:pathLst>
              <a:path w="160736" h="107157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30" y="8930"/>
                </a:lnTo>
                <a:lnTo>
                  <a:pt x="17860" y="17860"/>
                </a:lnTo>
                <a:lnTo>
                  <a:pt x="26789" y="17860"/>
                </a:lnTo>
                <a:lnTo>
                  <a:pt x="35719" y="26789"/>
                </a:lnTo>
                <a:lnTo>
                  <a:pt x="53579" y="35719"/>
                </a:lnTo>
                <a:lnTo>
                  <a:pt x="62508" y="44649"/>
                </a:lnTo>
                <a:lnTo>
                  <a:pt x="80368" y="53578"/>
                </a:lnTo>
                <a:lnTo>
                  <a:pt x="98227" y="62508"/>
                </a:lnTo>
                <a:lnTo>
                  <a:pt x="116086" y="71438"/>
                </a:lnTo>
                <a:lnTo>
                  <a:pt x="133946" y="89297"/>
                </a:lnTo>
                <a:lnTo>
                  <a:pt x="160735" y="107156"/>
                </a:lnTo>
                <a:lnTo>
                  <a:pt x="160735" y="107156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Freeform 120"/>
          <p:cNvSpPr/>
          <p:nvPr/>
        </p:nvSpPr>
        <p:spPr>
          <a:xfrm>
            <a:off x="5357813" y="696516"/>
            <a:ext cx="491133" cy="901899"/>
          </a:xfrm>
          <a:custGeom>
            <a:avLst/>
            <a:gdLst/>
            <a:ahLst/>
            <a:cxnLst/>
            <a:rect l="0" t="0" r="0" b="0"/>
            <a:pathLst>
              <a:path w="491133" h="901899">
                <a:moveTo>
                  <a:pt x="491132" y="98226"/>
                </a:moveTo>
                <a:lnTo>
                  <a:pt x="491132" y="89296"/>
                </a:lnTo>
                <a:lnTo>
                  <a:pt x="491132" y="80367"/>
                </a:lnTo>
                <a:lnTo>
                  <a:pt x="491132" y="62507"/>
                </a:lnTo>
                <a:lnTo>
                  <a:pt x="482203" y="53578"/>
                </a:lnTo>
                <a:lnTo>
                  <a:pt x="482203" y="53578"/>
                </a:lnTo>
                <a:lnTo>
                  <a:pt x="482203" y="35718"/>
                </a:lnTo>
                <a:lnTo>
                  <a:pt x="473273" y="35718"/>
                </a:lnTo>
                <a:lnTo>
                  <a:pt x="464343" y="26789"/>
                </a:lnTo>
                <a:lnTo>
                  <a:pt x="464343" y="17859"/>
                </a:lnTo>
                <a:lnTo>
                  <a:pt x="455414" y="17859"/>
                </a:lnTo>
                <a:lnTo>
                  <a:pt x="446484" y="8929"/>
                </a:lnTo>
                <a:lnTo>
                  <a:pt x="437554" y="0"/>
                </a:lnTo>
                <a:lnTo>
                  <a:pt x="428625" y="0"/>
                </a:lnTo>
                <a:lnTo>
                  <a:pt x="419695" y="0"/>
                </a:lnTo>
                <a:lnTo>
                  <a:pt x="410765" y="0"/>
                </a:lnTo>
                <a:lnTo>
                  <a:pt x="401835" y="0"/>
                </a:lnTo>
                <a:lnTo>
                  <a:pt x="383976" y="0"/>
                </a:lnTo>
                <a:lnTo>
                  <a:pt x="375046" y="8929"/>
                </a:lnTo>
                <a:lnTo>
                  <a:pt x="357187" y="8929"/>
                </a:lnTo>
                <a:lnTo>
                  <a:pt x="339328" y="17859"/>
                </a:lnTo>
                <a:lnTo>
                  <a:pt x="321468" y="26789"/>
                </a:lnTo>
                <a:lnTo>
                  <a:pt x="303609" y="26789"/>
                </a:lnTo>
                <a:lnTo>
                  <a:pt x="285750" y="44648"/>
                </a:lnTo>
                <a:lnTo>
                  <a:pt x="267890" y="53578"/>
                </a:lnTo>
                <a:lnTo>
                  <a:pt x="250031" y="62507"/>
                </a:lnTo>
                <a:lnTo>
                  <a:pt x="232171" y="80367"/>
                </a:lnTo>
                <a:lnTo>
                  <a:pt x="214312" y="98226"/>
                </a:lnTo>
                <a:lnTo>
                  <a:pt x="196453" y="107156"/>
                </a:lnTo>
                <a:lnTo>
                  <a:pt x="178593" y="133945"/>
                </a:lnTo>
                <a:lnTo>
                  <a:pt x="151804" y="151804"/>
                </a:lnTo>
                <a:lnTo>
                  <a:pt x="133945" y="169664"/>
                </a:lnTo>
                <a:lnTo>
                  <a:pt x="116085" y="196453"/>
                </a:lnTo>
                <a:lnTo>
                  <a:pt x="98226" y="223242"/>
                </a:lnTo>
                <a:lnTo>
                  <a:pt x="80367" y="241101"/>
                </a:lnTo>
                <a:lnTo>
                  <a:pt x="62507" y="276820"/>
                </a:lnTo>
                <a:lnTo>
                  <a:pt x="53578" y="303609"/>
                </a:lnTo>
                <a:lnTo>
                  <a:pt x="35718" y="330398"/>
                </a:lnTo>
                <a:lnTo>
                  <a:pt x="26789" y="357187"/>
                </a:lnTo>
                <a:lnTo>
                  <a:pt x="17859" y="383976"/>
                </a:lnTo>
                <a:lnTo>
                  <a:pt x="8929" y="410765"/>
                </a:lnTo>
                <a:lnTo>
                  <a:pt x="8929" y="446484"/>
                </a:lnTo>
                <a:lnTo>
                  <a:pt x="0" y="473273"/>
                </a:lnTo>
                <a:lnTo>
                  <a:pt x="0" y="500062"/>
                </a:lnTo>
                <a:lnTo>
                  <a:pt x="0" y="535781"/>
                </a:lnTo>
                <a:lnTo>
                  <a:pt x="0" y="562570"/>
                </a:lnTo>
                <a:lnTo>
                  <a:pt x="0" y="589359"/>
                </a:lnTo>
                <a:lnTo>
                  <a:pt x="8929" y="616148"/>
                </a:lnTo>
                <a:lnTo>
                  <a:pt x="8929" y="642937"/>
                </a:lnTo>
                <a:lnTo>
                  <a:pt x="17859" y="669726"/>
                </a:lnTo>
                <a:lnTo>
                  <a:pt x="26789" y="687586"/>
                </a:lnTo>
                <a:lnTo>
                  <a:pt x="35718" y="714374"/>
                </a:lnTo>
                <a:lnTo>
                  <a:pt x="44648" y="732234"/>
                </a:lnTo>
                <a:lnTo>
                  <a:pt x="62507" y="759023"/>
                </a:lnTo>
                <a:lnTo>
                  <a:pt x="71437" y="776882"/>
                </a:lnTo>
                <a:lnTo>
                  <a:pt x="89296" y="794742"/>
                </a:lnTo>
                <a:lnTo>
                  <a:pt x="107156" y="803671"/>
                </a:lnTo>
                <a:lnTo>
                  <a:pt x="125015" y="821531"/>
                </a:lnTo>
                <a:lnTo>
                  <a:pt x="142875" y="830460"/>
                </a:lnTo>
                <a:lnTo>
                  <a:pt x="160734" y="848320"/>
                </a:lnTo>
                <a:lnTo>
                  <a:pt x="187523" y="857249"/>
                </a:lnTo>
                <a:lnTo>
                  <a:pt x="205382" y="866179"/>
                </a:lnTo>
                <a:lnTo>
                  <a:pt x="232171" y="875109"/>
                </a:lnTo>
                <a:lnTo>
                  <a:pt x="258960" y="875109"/>
                </a:lnTo>
                <a:lnTo>
                  <a:pt x="276820" y="884038"/>
                </a:lnTo>
                <a:lnTo>
                  <a:pt x="303609" y="884038"/>
                </a:lnTo>
                <a:lnTo>
                  <a:pt x="330398" y="884038"/>
                </a:lnTo>
                <a:lnTo>
                  <a:pt x="357187" y="892968"/>
                </a:lnTo>
                <a:lnTo>
                  <a:pt x="375046" y="892968"/>
                </a:lnTo>
                <a:lnTo>
                  <a:pt x="401835" y="892968"/>
                </a:lnTo>
                <a:lnTo>
                  <a:pt x="419695" y="901898"/>
                </a:lnTo>
                <a:lnTo>
                  <a:pt x="437554" y="901898"/>
                </a:lnTo>
                <a:lnTo>
                  <a:pt x="464343" y="901898"/>
                </a:lnTo>
                <a:lnTo>
                  <a:pt x="464343" y="901898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Freeform 121"/>
          <p:cNvSpPr/>
          <p:nvPr/>
        </p:nvSpPr>
        <p:spPr>
          <a:xfrm>
            <a:off x="5750719" y="991195"/>
            <a:ext cx="187524" cy="357189"/>
          </a:xfrm>
          <a:custGeom>
            <a:avLst/>
            <a:gdLst/>
            <a:ahLst/>
            <a:cxnLst/>
            <a:rect l="0" t="0" r="0" b="0"/>
            <a:pathLst>
              <a:path w="187524" h="357189">
                <a:moveTo>
                  <a:pt x="187523" y="0"/>
                </a:moveTo>
                <a:lnTo>
                  <a:pt x="178594" y="0"/>
                </a:lnTo>
                <a:lnTo>
                  <a:pt x="169664" y="17860"/>
                </a:lnTo>
                <a:lnTo>
                  <a:pt x="160734" y="35719"/>
                </a:lnTo>
                <a:lnTo>
                  <a:pt x="151804" y="53578"/>
                </a:lnTo>
                <a:lnTo>
                  <a:pt x="142875" y="71438"/>
                </a:lnTo>
                <a:lnTo>
                  <a:pt x="133945" y="89297"/>
                </a:lnTo>
                <a:lnTo>
                  <a:pt x="116086" y="116086"/>
                </a:lnTo>
                <a:lnTo>
                  <a:pt x="107156" y="142875"/>
                </a:lnTo>
                <a:lnTo>
                  <a:pt x="98226" y="160735"/>
                </a:lnTo>
                <a:lnTo>
                  <a:pt x="80367" y="187524"/>
                </a:lnTo>
                <a:lnTo>
                  <a:pt x="71437" y="214313"/>
                </a:lnTo>
                <a:lnTo>
                  <a:pt x="62508" y="232172"/>
                </a:lnTo>
                <a:lnTo>
                  <a:pt x="44648" y="258961"/>
                </a:lnTo>
                <a:lnTo>
                  <a:pt x="35719" y="276821"/>
                </a:lnTo>
                <a:lnTo>
                  <a:pt x="26789" y="294680"/>
                </a:lnTo>
                <a:lnTo>
                  <a:pt x="17859" y="312539"/>
                </a:lnTo>
                <a:lnTo>
                  <a:pt x="8929" y="321469"/>
                </a:lnTo>
                <a:lnTo>
                  <a:pt x="8929" y="339328"/>
                </a:lnTo>
                <a:lnTo>
                  <a:pt x="0" y="348258"/>
                </a:lnTo>
                <a:lnTo>
                  <a:pt x="0" y="357188"/>
                </a:lnTo>
                <a:lnTo>
                  <a:pt x="0" y="357188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Freeform 122"/>
          <p:cNvSpPr/>
          <p:nvPr/>
        </p:nvSpPr>
        <p:spPr>
          <a:xfrm>
            <a:off x="5732859" y="1080492"/>
            <a:ext cx="241103" cy="196454"/>
          </a:xfrm>
          <a:custGeom>
            <a:avLst/>
            <a:gdLst/>
            <a:ahLst/>
            <a:cxnLst/>
            <a:rect l="0" t="0" r="0" b="0"/>
            <a:pathLst>
              <a:path w="241103" h="196454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60" y="0"/>
                </a:lnTo>
                <a:lnTo>
                  <a:pt x="26789" y="8930"/>
                </a:lnTo>
                <a:lnTo>
                  <a:pt x="35719" y="17859"/>
                </a:lnTo>
                <a:lnTo>
                  <a:pt x="44649" y="17859"/>
                </a:lnTo>
                <a:lnTo>
                  <a:pt x="53579" y="26789"/>
                </a:lnTo>
                <a:lnTo>
                  <a:pt x="71438" y="35719"/>
                </a:lnTo>
                <a:lnTo>
                  <a:pt x="80368" y="44649"/>
                </a:lnTo>
                <a:lnTo>
                  <a:pt x="98227" y="53578"/>
                </a:lnTo>
                <a:lnTo>
                  <a:pt x="116086" y="62508"/>
                </a:lnTo>
                <a:lnTo>
                  <a:pt x="125016" y="80367"/>
                </a:lnTo>
                <a:lnTo>
                  <a:pt x="142875" y="98227"/>
                </a:lnTo>
                <a:lnTo>
                  <a:pt x="151805" y="107156"/>
                </a:lnTo>
                <a:lnTo>
                  <a:pt x="169664" y="125016"/>
                </a:lnTo>
                <a:lnTo>
                  <a:pt x="178594" y="133945"/>
                </a:lnTo>
                <a:lnTo>
                  <a:pt x="196454" y="151805"/>
                </a:lnTo>
                <a:lnTo>
                  <a:pt x="205383" y="169664"/>
                </a:lnTo>
                <a:lnTo>
                  <a:pt x="223243" y="178594"/>
                </a:lnTo>
                <a:lnTo>
                  <a:pt x="241102" y="196453"/>
                </a:lnTo>
                <a:lnTo>
                  <a:pt x="241102" y="196453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Freeform 123"/>
          <p:cNvSpPr/>
          <p:nvPr/>
        </p:nvSpPr>
        <p:spPr>
          <a:xfrm>
            <a:off x="6107906" y="1143000"/>
            <a:ext cx="169665" cy="8931"/>
          </a:xfrm>
          <a:custGeom>
            <a:avLst/>
            <a:gdLst/>
            <a:ahLst/>
            <a:cxnLst/>
            <a:rect l="0" t="0" r="0" b="0"/>
            <a:pathLst>
              <a:path w="169665" h="8931">
                <a:moveTo>
                  <a:pt x="893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60" y="0"/>
                </a:lnTo>
                <a:lnTo>
                  <a:pt x="35719" y="0"/>
                </a:lnTo>
                <a:lnTo>
                  <a:pt x="44649" y="0"/>
                </a:lnTo>
                <a:lnTo>
                  <a:pt x="62508" y="0"/>
                </a:lnTo>
                <a:lnTo>
                  <a:pt x="80367" y="0"/>
                </a:lnTo>
                <a:lnTo>
                  <a:pt x="98227" y="0"/>
                </a:lnTo>
                <a:lnTo>
                  <a:pt x="107157" y="0"/>
                </a:lnTo>
                <a:lnTo>
                  <a:pt x="125016" y="8930"/>
                </a:lnTo>
                <a:lnTo>
                  <a:pt x="142875" y="8930"/>
                </a:lnTo>
                <a:lnTo>
                  <a:pt x="169664" y="8930"/>
                </a:lnTo>
                <a:lnTo>
                  <a:pt x="169664" y="893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Freeform 124"/>
          <p:cNvSpPr/>
          <p:nvPr/>
        </p:nvSpPr>
        <p:spPr>
          <a:xfrm>
            <a:off x="6232922" y="875109"/>
            <a:ext cx="321470" cy="392908"/>
          </a:xfrm>
          <a:custGeom>
            <a:avLst/>
            <a:gdLst/>
            <a:ahLst/>
            <a:cxnLst/>
            <a:rect l="0" t="0" r="0" b="0"/>
            <a:pathLst>
              <a:path w="321470" h="392908">
                <a:moveTo>
                  <a:pt x="0" y="62508"/>
                </a:moveTo>
                <a:lnTo>
                  <a:pt x="0" y="53578"/>
                </a:lnTo>
                <a:lnTo>
                  <a:pt x="8930" y="35719"/>
                </a:lnTo>
                <a:lnTo>
                  <a:pt x="8930" y="26789"/>
                </a:lnTo>
                <a:lnTo>
                  <a:pt x="17859" y="17860"/>
                </a:lnTo>
                <a:lnTo>
                  <a:pt x="26789" y="8930"/>
                </a:lnTo>
                <a:lnTo>
                  <a:pt x="35719" y="8930"/>
                </a:lnTo>
                <a:lnTo>
                  <a:pt x="44648" y="0"/>
                </a:lnTo>
                <a:lnTo>
                  <a:pt x="53578" y="0"/>
                </a:lnTo>
                <a:lnTo>
                  <a:pt x="71437" y="0"/>
                </a:lnTo>
                <a:lnTo>
                  <a:pt x="80367" y="0"/>
                </a:lnTo>
                <a:lnTo>
                  <a:pt x="98226" y="0"/>
                </a:lnTo>
                <a:lnTo>
                  <a:pt x="116086" y="0"/>
                </a:lnTo>
                <a:lnTo>
                  <a:pt x="125016" y="8930"/>
                </a:lnTo>
                <a:lnTo>
                  <a:pt x="142875" y="17860"/>
                </a:lnTo>
                <a:lnTo>
                  <a:pt x="151805" y="26789"/>
                </a:lnTo>
                <a:lnTo>
                  <a:pt x="169664" y="35719"/>
                </a:lnTo>
                <a:lnTo>
                  <a:pt x="178594" y="44649"/>
                </a:lnTo>
                <a:lnTo>
                  <a:pt x="196453" y="53578"/>
                </a:lnTo>
                <a:lnTo>
                  <a:pt x="205383" y="71438"/>
                </a:lnTo>
                <a:lnTo>
                  <a:pt x="205383" y="89297"/>
                </a:lnTo>
                <a:lnTo>
                  <a:pt x="214312" y="98227"/>
                </a:lnTo>
                <a:lnTo>
                  <a:pt x="214312" y="116086"/>
                </a:lnTo>
                <a:lnTo>
                  <a:pt x="223242" y="133946"/>
                </a:lnTo>
                <a:lnTo>
                  <a:pt x="223242" y="151805"/>
                </a:lnTo>
                <a:lnTo>
                  <a:pt x="223242" y="169664"/>
                </a:lnTo>
                <a:lnTo>
                  <a:pt x="223242" y="187524"/>
                </a:lnTo>
                <a:lnTo>
                  <a:pt x="223242" y="205383"/>
                </a:lnTo>
                <a:lnTo>
                  <a:pt x="214312" y="223242"/>
                </a:lnTo>
                <a:lnTo>
                  <a:pt x="214312" y="241102"/>
                </a:lnTo>
                <a:lnTo>
                  <a:pt x="214312" y="258961"/>
                </a:lnTo>
                <a:lnTo>
                  <a:pt x="205383" y="276821"/>
                </a:lnTo>
                <a:lnTo>
                  <a:pt x="196453" y="285750"/>
                </a:lnTo>
                <a:lnTo>
                  <a:pt x="187523" y="303610"/>
                </a:lnTo>
                <a:lnTo>
                  <a:pt x="178594" y="312539"/>
                </a:lnTo>
                <a:lnTo>
                  <a:pt x="169664" y="330399"/>
                </a:lnTo>
                <a:lnTo>
                  <a:pt x="160734" y="339328"/>
                </a:lnTo>
                <a:lnTo>
                  <a:pt x="142875" y="348258"/>
                </a:lnTo>
                <a:lnTo>
                  <a:pt x="133945" y="357188"/>
                </a:lnTo>
                <a:lnTo>
                  <a:pt x="125016" y="366118"/>
                </a:lnTo>
                <a:lnTo>
                  <a:pt x="116086" y="375047"/>
                </a:lnTo>
                <a:lnTo>
                  <a:pt x="107156" y="375047"/>
                </a:lnTo>
                <a:lnTo>
                  <a:pt x="98226" y="375047"/>
                </a:lnTo>
                <a:lnTo>
                  <a:pt x="89297" y="375047"/>
                </a:lnTo>
                <a:lnTo>
                  <a:pt x="80367" y="375047"/>
                </a:lnTo>
                <a:lnTo>
                  <a:pt x="80367" y="366118"/>
                </a:lnTo>
                <a:lnTo>
                  <a:pt x="71437" y="357188"/>
                </a:lnTo>
                <a:lnTo>
                  <a:pt x="71437" y="357188"/>
                </a:lnTo>
                <a:lnTo>
                  <a:pt x="71437" y="348258"/>
                </a:lnTo>
                <a:lnTo>
                  <a:pt x="71437" y="339328"/>
                </a:lnTo>
                <a:lnTo>
                  <a:pt x="71437" y="330399"/>
                </a:lnTo>
                <a:lnTo>
                  <a:pt x="71437" y="330399"/>
                </a:lnTo>
                <a:lnTo>
                  <a:pt x="71437" y="321469"/>
                </a:lnTo>
                <a:lnTo>
                  <a:pt x="80367" y="312539"/>
                </a:lnTo>
                <a:lnTo>
                  <a:pt x="80367" y="303610"/>
                </a:lnTo>
                <a:lnTo>
                  <a:pt x="89297" y="303610"/>
                </a:lnTo>
                <a:lnTo>
                  <a:pt x="98226" y="303610"/>
                </a:lnTo>
                <a:lnTo>
                  <a:pt x="107156" y="303610"/>
                </a:lnTo>
                <a:lnTo>
                  <a:pt x="116086" y="303610"/>
                </a:lnTo>
                <a:lnTo>
                  <a:pt x="125016" y="303610"/>
                </a:lnTo>
                <a:lnTo>
                  <a:pt x="133945" y="303610"/>
                </a:lnTo>
                <a:lnTo>
                  <a:pt x="151805" y="312539"/>
                </a:lnTo>
                <a:lnTo>
                  <a:pt x="160734" y="321469"/>
                </a:lnTo>
                <a:lnTo>
                  <a:pt x="178594" y="321469"/>
                </a:lnTo>
                <a:lnTo>
                  <a:pt x="196453" y="330399"/>
                </a:lnTo>
                <a:lnTo>
                  <a:pt x="214312" y="339328"/>
                </a:lnTo>
                <a:lnTo>
                  <a:pt x="223242" y="348258"/>
                </a:lnTo>
                <a:lnTo>
                  <a:pt x="241101" y="357188"/>
                </a:lnTo>
                <a:lnTo>
                  <a:pt x="258961" y="366118"/>
                </a:lnTo>
                <a:lnTo>
                  <a:pt x="276820" y="366118"/>
                </a:lnTo>
                <a:lnTo>
                  <a:pt x="285750" y="375047"/>
                </a:lnTo>
                <a:lnTo>
                  <a:pt x="303609" y="383977"/>
                </a:lnTo>
                <a:lnTo>
                  <a:pt x="321469" y="392907"/>
                </a:lnTo>
                <a:lnTo>
                  <a:pt x="321469" y="392907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Freeform 125"/>
          <p:cNvSpPr/>
          <p:nvPr/>
        </p:nvSpPr>
        <p:spPr>
          <a:xfrm>
            <a:off x="6474023" y="750094"/>
            <a:ext cx="276822" cy="696516"/>
          </a:xfrm>
          <a:custGeom>
            <a:avLst/>
            <a:gdLst/>
            <a:ahLst/>
            <a:cxnLst/>
            <a:rect l="0" t="0" r="0" b="0"/>
            <a:pathLst>
              <a:path w="276822" h="696516">
                <a:moveTo>
                  <a:pt x="0" y="8929"/>
                </a:move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60" y="0"/>
                </a:lnTo>
                <a:lnTo>
                  <a:pt x="17860" y="8929"/>
                </a:lnTo>
                <a:lnTo>
                  <a:pt x="26790" y="8929"/>
                </a:lnTo>
                <a:lnTo>
                  <a:pt x="44649" y="17859"/>
                </a:lnTo>
                <a:lnTo>
                  <a:pt x="53579" y="17859"/>
                </a:lnTo>
                <a:lnTo>
                  <a:pt x="62508" y="26789"/>
                </a:lnTo>
                <a:lnTo>
                  <a:pt x="80368" y="35718"/>
                </a:lnTo>
                <a:lnTo>
                  <a:pt x="89297" y="44648"/>
                </a:lnTo>
                <a:lnTo>
                  <a:pt x="107157" y="53578"/>
                </a:lnTo>
                <a:lnTo>
                  <a:pt x="125016" y="71437"/>
                </a:lnTo>
                <a:lnTo>
                  <a:pt x="142875" y="80367"/>
                </a:lnTo>
                <a:lnTo>
                  <a:pt x="151805" y="98226"/>
                </a:lnTo>
                <a:lnTo>
                  <a:pt x="169665" y="107156"/>
                </a:lnTo>
                <a:lnTo>
                  <a:pt x="187524" y="125015"/>
                </a:lnTo>
                <a:lnTo>
                  <a:pt x="196454" y="142875"/>
                </a:lnTo>
                <a:lnTo>
                  <a:pt x="214313" y="160734"/>
                </a:lnTo>
                <a:lnTo>
                  <a:pt x="223243" y="187523"/>
                </a:lnTo>
                <a:lnTo>
                  <a:pt x="241102" y="205382"/>
                </a:lnTo>
                <a:lnTo>
                  <a:pt x="250032" y="223242"/>
                </a:lnTo>
                <a:lnTo>
                  <a:pt x="258961" y="250031"/>
                </a:lnTo>
                <a:lnTo>
                  <a:pt x="267891" y="276820"/>
                </a:lnTo>
                <a:lnTo>
                  <a:pt x="267891" y="294679"/>
                </a:lnTo>
                <a:lnTo>
                  <a:pt x="276821" y="321468"/>
                </a:lnTo>
                <a:lnTo>
                  <a:pt x="276821" y="348257"/>
                </a:lnTo>
                <a:lnTo>
                  <a:pt x="276821" y="375047"/>
                </a:lnTo>
                <a:lnTo>
                  <a:pt x="276821" y="401836"/>
                </a:lnTo>
                <a:lnTo>
                  <a:pt x="267891" y="428625"/>
                </a:lnTo>
                <a:lnTo>
                  <a:pt x="267891" y="455414"/>
                </a:lnTo>
                <a:lnTo>
                  <a:pt x="258961" y="482203"/>
                </a:lnTo>
                <a:lnTo>
                  <a:pt x="250032" y="508992"/>
                </a:lnTo>
                <a:lnTo>
                  <a:pt x="232172" y="535781"/>
                </a:lnTo>
                <a:lnTo>
                  <a:pt x="223243" y="553640"/>
                </a:lnTo>
                <a:lnTo>
                  <a:pt x="205383" y="580429"/>
                </a:lnTo>
                <a:lnTo>
                  <a:pt x="196454" y="598289"/>
                </a:lnTo>
                <a:lnTo>
                  <a:pt x="178594" y="616148"/>
                </a:lnTo>
                <a:lnTo>
                  <a:pt x="169665" y="634008"/>
                </a:lnTo>
                <a:lnTo>
                  <a:pt x="151805" y="651867"/>
                </a:lnTo>
                <a:lnTo>
                  <a:pt x="142875" y="660796"/>
                </a:lnTo>
                <a:lnTo>
                  <a:pt x="133946" y="669726"/>
                </a:lnTo>
                <a:lnTo>
                  <a:pt x="125016" y="678656"/>
                </a:lnTo>
                <a:lnTo>
                  <a:pt x="107157" y="696515"/>
                </a:lnTo>
                <a:lnTo>
                  <a:pt x="107157" y="696515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Freeform 126"/>
          <p:cNvSpPr/>
          <p:nvPr/>
        </p:nvSpPr>
        <p:spPr>
          <a:xfrm>
            <a:off x="6840141" y="696516"/>
            <a:ext cx="267891" cy="732235"/>
          </a:xfrm>
          <a:custGeom>
            <a:avLst/>
            <a:gdLst/>
            <a:ahLst/>
            <a:cxnLst/>
            <a:rect l="0" t="0" r="0" b="0"/>
            <a:pathLst>
              <a:path w="267891" h="732235">
                <a:moveTo>
                  <a:pt x="267890" y="26789"/>
                </a:moveTo>
                <a:lnTo>
                  <a:pt x="258961" y="17859"/>
                </a:lnTo>
                <a:lnTo>
                  <a:pt x="258961" y="17859"/>
                </a:lnTo>
                <a:lnTo>
                  <a:pt x="258961" y="8929"/>
                </a:lnTo>
                <a:lnTo>
                  <a:pt x="258961" y="0"/>
                </a:lnTo>
                <a:lnTo>
                  <a:pt x="258961" y="0"/>
                </a:lnTo>
                <a:lnTo>
                  <a:pt x="258961" y="0"/>
                </a:lnTo>
                <a:lnTo>
                  <a:pt x="250031" y="0"/>
                </a:lnTo>
                <a:lnTo>
                  <a:pt x="250031" y="0"/>
                </a:lnTo>
                <a:lnTo>
                  <a:pt x="241101" y="8929"/>
                </a:lnTo>
                <a:lnTo>
                  <a:pt x="232172" y="17859"/>
                </a:lnTo>
                <a:lnTo>
                  <a:pt x="223242" y="26789"/>
                </a:lnTo>
                <a:lnTo>
                  <a:pt x="214312" y="44648"/>
                </a:lnTo>
                <a:lnTo>
                  <a:pt x="205382" y="53578"/>
                </a:lnTo>
                <a:lnTo>
                  <a:pt x="196453" y="71437"/>
                </a:lnTo>
                <a:lnTo>
                  <a:pt x="178593" y="89296"/>
                </a:lnTo>
                <a:lnTo>
                  <a:pt x="169664" y="107156"/>
                </a:lnTo>
                <a:lnTo>
                  <a:pt x="151804" y="125015"/>
                </a:lnTo>
                <a:lnTo>
                  <a:pt x="142875" y="142875"/>
                </a:lnTo>
                <a:lnTo>
                  <a:pt x="125015" y="160734"/>
                </a:lnTo>
                <a:lnTo>
                  <a:pt x="116086" y="187523"/>
                </a:lnTo>
                <a:lnTo>
                  <a:pt x="98226" y="214312"/>
                </a:lnTo>
                <a:lnTo>
                  <a:pt x="89297" y="232171"/>
                </a:lnTo>
                <a:lnTo>
                  <a:pt x="71437" y="258960"/>
                </a:lnTo>
                <a:lnTo>
                  <a:pt x="62507" y="285750"/>
                </a:lnTo>
                <a:lnTo>
                  <a:pt x="44648" y="312539"/>
                </a:lnTo>
                <a:lnTo>
                  <a:pt x="35718" y="348257"/>
                </a:lnTo>
                <a:lnTo>
                  <a:pt x="26789" y="366117"/>
                </a:lnTo>
                <a:lnTo>
                  <a:pt x="17859" y="401835"/>
                </a:lnTo>
                <a:lnTo>
                  <a:pt x="8929" y="428625"/>
                </a:lnTo>
                <a:lnTo>
                  <a:pt x="8929" y="455414"/>
                </a:lnTo>
                <a:lnTo>
                  <a:pt x="0" y="482203"/>
                </a:lnTo>
                <a:lnTo>
                  <a:pt x="0" y="508992"/>
                </a:lnTo>
                <a:lnTo>
                  <a:pt x="8929" y="526851"/>
                </a:lnTo>
                <a:lnTo>
                  <a:pt x="8929" y="553640"/>
                </a:lnTo>
                <a:lnTo>
                  <a:pt x="17859" y="571500"/>
                </a:lnTo>
                <a:lnTo>
                  <a:pt x="26789" y="589359"/>
                </a:lnTo>
                <a:lnTo>
                  <a:pt x="35718" y="607218"/>
                </a:lnTo>
                <a:lnTo>
                  <a:pt x="44648" y="625078"/>
                </a:lnTo>
                <a:lnTo>
                  <a:pt x="62507" y="642937"/>
                </a:lnTo>
                <a:lnTo>
                  <a:pt x="71437" y="660797"/>
                </a:lnTo>
                <a:lnTo>
                  <a:pt x="89297" y="669726"/>
                </a:lnTo>
                <a:lnTo>
                  <a:pt x="98226" y="687586"/>
                </a:lnTo>
                <a:lnTo>
                  <a:pt x="116086" y="696515"/>
                </a:lnTo>
                <a:lnTo>
                  <a:pt x="133945" y="705445"/>
                </a:lnTo>
                <a:lnTo>
                  <a:pt x="151804" y="714374"/>
                </a:lnTo>
                <a:lnTo>
                  <a:pt x="169664" y="723304"/>
                </a:lnTo>
                <a:lnTo>
                  <a:pt x="187523" y="732234"/>
                </a:lnTo>
                <a:lnTo>
                  <a:pt x="187523" y="732234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Freeform 127"/>
          <p:cNvSpPr/>
          <p:nvPr/>
        </p:nvSpPr>
        <p:spPr>
          <a:xfrm>
            <a:off x="7072313" y="946547"/>
            <a:ext cx="214313" cy="321470"/>
          </a:xfrm>
          <a:custGeom>
            <a:avLst/>
            <a:gdLst/>
            <a:ahLst/>
            <a:cxnLst/>
            <a:rect l="0" t="0" r="0" b="0"/>
            <a:pathLst>
              <a:path w="214313" h="321470">
                <a:moveTo>
                  <a:pt x="214312" y="0"/>
                </a:moveTo>
                <a:lnTo>
                  <a:pt x="214312" y="0"/>
                </a:lnTo>
                <a:lnTo>
                  <a:pt x="214312" y="0"/>
                </a:lnTo>
                <a:lnTo>
                  <a:pt x="214312" y="0"/>
                </a:lnTo>
                <a:lnTo>
                  <a:pt x="205382" y="8929"/>
                </a:lnTo>
                <a:lnTo>
                  <a:pt x="205382" y="8929"/>
                </a:lnTo>
                <a:lnTo>
                  <a:pt x="196453" y="17859"/>
                </a:lnTo>
                <a:lnTo>
                  <a:pt x="196453" y="26789"/>
                </a:lnTo>
                <a:lnTo>
                  <a:pt x="187523" y="44648"/>
                </a:lnTo>
                <a:lnTo>
                  <a:pt x="178593" y="62508"/>
                </a:lnTo>
                <a:lnTo>
                  <a:pt x="169664" y="80367"/>
                </a:lnTo>
                <a:lnTo>
                  <a:pt x="160734" y="89297"/>
                </a:lnTo>
                <a:lnTo>
                  <a:pt x="142875" y="116086"/>
                </a:lnTo>
                <a:lnTo>
                  <a:pt x="133945" y="133945"/>
                </a:lnTo>
                <a:lnTo>
                  <a:pt x="116085" y="151804"/>
                </a:lnTo>
                <a:lnTo>
                  <a:pt x="107156" y="178594"/>
                </a:lnTo>
                <a:lnTo>
                  <a:pt x="89296" y="196453"/>
                </a:lnTo>
                <a:lnTo>
                  <a:pt x="80367" y="214312"/>
                </a:lnTo>
                <a:lnTo>
                  <a:pt x="62507" y="232172"/>
                </a:lnTo>
                <a:lnTo>
                  <a:pt x="53578" y="258961"/>
                </a:lnTo>
                <a:lnTo>
                  <a:pt x="35718" y="267890"/>
                </a:lnTo>
                <a:lnTo>
                  <a:pt x="26789" y="285750"/>
                </a:lnTo>
                <a:lnTo>
                  <a:pt x="17859" y="294680"/>
                </a:lnTo>
                <a:lnTo>
                  <a:pt x="8929" y="303609"/>
                </a:lnTo>
                <a:lnTo>
                  <a:pt x="0" y="321469"/>
                </a:lnTo>
                <a:lnTo>
                  <a:pt x="0" y="32146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Freeform 128"/>
          <p:cNvSpPr/>
          <p:nvPr/>
        </p:nvSpPr>
        <p:spPr>
          <a:xfrm>
            <a:off x="7027664" y="1044773"/>
            <a:ext cx="169665" cy="214314"/>
          </a:xfrm>
          <a:custGeom>
            <a:avLst/>
            <a:gdLst/>
            <a:ahLst/>
            <a:cxnLst/>
            <a:rect l="0" t="0" r="0" b="0"/>
            <a:pathLst>
              <a:path w="169665" h="214314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8930"/>
                </a:lnTo>
                <a:lnTo>
                  <a:pt x="8930" y="17860"/>
                </a:lnTo>
                <a:lnTo>
                  <a:pt x="17859" y="26789"/>
                </a:lnTo>
                <a:lnTo>
                  <a:pt x="26789" y="26789"/>
                </a:lnTo>
                <a:lnTo>
                  <a:pt x="35719" y="35719"/>
                </a:lnTo>
                <a:lnTo>
                  <a:pt x="53578" y="53578"/>
                </a:lnTo>
                <a:lnTo>
                  <a:pt x="62508" y="62508"/>
                </a:lnTo>
                <a:lnTo>
                  <a:pt x="71438" y="71438"/>
                </a:lnTo>
                <a:lnTo>
                  <a:pt x="80367" y="89297"/>
                </a:lnTo>
                <a:lnTo>
                  <a:pt x="98227" y="98227"/>
                </a:lnTo>
                <a:lnTo>
                  <a:pt x="107156" y="116086"/>
                </a:lnTo>
                <a:lnTo>
                  <a:pt x="116086" y="125016"/>
                </a:lnTo>
                <a:lnTo>
                  <a:pt x="125016" y="142875"/>
                </a:lnTo>
                <a:lnTo>
                  <a:pt x="133945" y="151805"/>
                </a:lnTo>
                <a:lnTo>
                  <a:pt x="142875" y="169664"/>
                </a:lnTo>
                <a:lnTo>
                  <a:pt x="151805" y="178594"/>
                </a:lnTo>
                <a:lnTo>
                  <a:pt x="160734" y="196454"/>
                </a:lnTo>
                <a:lnTo>
                  <a:pt x="169664" y="214313"/>
                </a:lnTo>
                <a:lnTo>
                  <a:pt x="169664" y="214313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Freeform 129"/>
          <p:cNvSpPr/>
          <p:nvPr/>
        </p:nvSpPr>
        <p:spPr>
          <a:xfrm>
            <a:off x="7483078" y="928687"/>
            <a:ext cx="17861" cy="285751"/>
          </a:xfrm>
          <a:custGeom>
            <a:avLst/>
            <a:gdLst/>
            <a:ahLst/>
            <a:cxnLst/>
            <a:rect l="0" t="0" r="0" b="0"/>
            <a:pathLst>
              <a:path w="17861" h="285751">
                <a:moveTo>
                  <a:pt x="17860" y="0"/>
                </a:moveTo>
                <a:lnTo>
                  <a:pt x="17860" y="0"/>
                </a:lnTo>
                <a:lnTo>
                  <a:pt x="17860" y="0"/>
                </a:lnTo>
                <a:lnTo>
                  <a:pt x="17860" y="8930"/>
                </a:lnTo>
                <a:lnTo>
                  <a:pt x="17860" y="8930"/>
                </a:lnTo>
                <a:lnTo>
                  <a:pt x="8930" y="26789"/>
                </a:lnTo>
                <a:lnTo>
                  <a:pt x="8930" y="35719"/>
                </a:lnTo>
                <a:lnTo>
                  <a:pt x="8930" y="44649"/>
                </a:lnTo>
                <a:lnTo>
                  <a:pt x="8930" y="53579"/>
                </a:lnTo>
                <a:lnTo>
                  <a:pt x="8930" y="71438"/>
                </a:lnTo>
                <a:lnTo>
                  <a:pt x="8930" y="80368"/>
                </a:lnTo>
                <a:lnTo>
                  <a:pt x="8930" y="98227"/>
                </a:lnTo>
                <a:lnTo>
                  <a:pt x="8930" y="116086"/>
                </a:lnTo>
                <a:lnTo>
                  <a:pt x="8930" y="133946"/>
                </a:lnTo>
                <a:lnTo>
                  <a:pt x="8930" y="151805"/>
                </a:lnTo>
                <a:lnTo>
                  <a:pt x="8930" y="169664"/>
                </a:lnTo>
                <a:lnTo>
                  <a:pt x="8930" y="178594"/>
                </a:lnTo>
                <a:lnTo>
                  <a:pt x="8930" y="196454"/>
                </a:lnTo>
                <a:lnTo>
                  <a:pt x="8930" y="214313"/>
                </a:lnTo>
                <a:lnTo>
                  <a:pt x="8930" y="232172"/>
                </a:lnTo>
                <a:lnTo>
                  <a:pt x="8930" y="241102"/>
                </a:lnTo>
                <a:lnTo>
                  <a:pt x="8930" y="250032"/>
                </a:lnTo>
                <a:lnTo>
                  <a:pt x="8930" y="267891"/>
                </a:lnTo>
                <a:lnTo>
                  <a:pt x="0" y="276821"/>
                </a:lnTo>
                <a:lnTo>
                  <a:pt x="0" y="285750"/>
                </a:lnTo>
                <a:lnTo>
                  <a:pt x="0" y="28575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Freeform 130"/>
          <p:cNvSpPr/>
          <p:nvPr/>
        </p:nvSpPr>
        <p:spPr>
          <a:xfrm>
            <a:off x="7402711" y="1071562"/>
            <a:ext cx="241103" cy="35720"/>
          </a:xfrm>
          <a:custGeom>
            <a:avLst/>
            <a:gdLst/>
            <a:ahLst/>
            <a:cxnLst/>
            <a:rect l="0" t="0" r="0" b="0"/>
            <a:pathLst>
              <a:path w="241103" h="35720">
                <a:moveTo>
                  <a:pt x="0" y="35719"/>
                </a:moveTo>
                <a:lnTo>
                  <a:pt x="0" y="26789"/>
                </a:lnTo>
                <a:lnTo>
                  <a:pt x="0" y="26789"/>
                </a:lnTo>
                <a:lnTo>
                  <a:pt x="0" y="17860"/>
                </a:lnTo>
                <a:lnTo>
                  <a:pt x="0" y="17860"/>
                </a:lnTo>
                <a:lnTo>
                  <a:pt x="8930" y="8930"/>
                </a:lnTo>
                <a:lnTo>
                  <a:pt x="17859" y="8930"/>
                </a:lnTo>
                <a:lnTo>
                  <a:pt x="26789" y="8930"/>
                </a:lnTo>
                <a:lnTo>
                  <a:pt x="35719" y="0"/>
                </a:lnTo>
                <a:lnTo>
                  <a:pt x="53578" y="0"/>
                </a:lnTo>
                <a:lnTo>
                  <a:pt x="71437" y="0"/>
                </a:lnTo>
                <a:lnTo>
                  <a:pt x="80367" y="0"/>
                </a:lnTo>
                <a:lnTo>
                  <a:pt x="98227" y="0"/>
                </a:lnTo>
                <a:lnTo>
                  <a:pt x="116086" y="0"/>
                </a:lnTo>
                <a:lnTo>
                  <a:pt x="133945" y="0"/>
                </a:lnTo>
                <a:lnTo>
                  <a:pt x="151805" y="0"/>
                </a:lnTo>
                <a:lnTo>
                  <a:pt x="169664" y="0"/>
                </a:lnTo>
                <a:lnTo>
                  <a:pt x="187523" y="0"/>
                </a:lnTo>
                <a:lnTo>
                  <a:pt x="205383" y="0"/>
                </a:lnTo>
                <a:lnTo>
                  <a:pt x="214312" y="0"/>
                </a:lnTo>
                <a:lnTo>
                  <a:pt x="241102" y="0"/>
                </a:lnTo>
                <a:lnTo>
                  <a:pt x="241102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Freeform 131"/>
          <p:cNvSpPr/>
          <p:nvPr/>
        </p:nvSpPr>
        <p:spPr>
          <a:xfrm>
            <a:off x="7652742" y="839391"/>
            <a:ext cx="232173" cy="410766"/>
          </a:xfrm>
          <a:custGeom>
            <a:avLst/>
            <a:gdLst/>
            <a:ahLst/>
            <a:cxnLst/>
            <a:rect l="0" t="0" r="0" b="0"/>
            <a:pathLst>
              <a:path w="232173" h="410766">
                <a:moveTo>
                  <a:pt x="8930" y="26789"/>
                </a:moveTo>
                <a:lnTo>
                  <a:pt x="0" y="17859"/>
                </a:lnTo>
                <a:lnTo>
                  <a:pt x="0" y="17859"/>
                </a:lnTo>
                <a:lnTo>
                  <a:pt x="0" y="8929"/>
                </a:lnTo>
                <a:lnTo>
                  <a:pt x="0" y="8929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17860" y="0"/>
                </a:lnTo>
                <a:lnTo>
                  <a:pt x="26789" y="0"/>
                </a:lnTo>
                <a:lnTo>
                  <a:pt x="35719" y="8929"/>
                </a:lnTo>
                <a:lnTo>
                  <a:pt x="53578" y="8929"/>
                </a:lnTo>
                <a:lnTo>
                  <a:pt x="62508" y="17859"/>
                </a:lnTo>
                <a:lnTo>
                  <a:pt x="80367" y="17859"/>
                </a:lnTo>
                <a:lnTo>
                  <a:pt x="89297" y="26789"/>
                </a:lnTo>
                <a:lnTo>
                  <a:pt x="107156" y="35718"/>
                </a:lnTo>
                <a:lnTo>
                  <a:pt x="116086" y="35718"/>
                </a:lnTo>
                <a:lnTo>
                  <a:pt x="125016" y="44648"/>
                </a:lnTo>
                <a:lnTo>
                  <a:pt x="142875" y="53578"/>
                </a:lnTo>
                <a:lnTo>
                  <a:pt x="151805" y="71437"/>
                </a:lnTo>
                <a:lnTo>
                  <a:pt x="160735" y="80367"/>
                </a:lnTo>
                <a:lnTo>
                  <a:pt x="169664" y="89296"/>
                </a:lnTo>
                <a:lnTo>
                  <a:pt x="169664" y="98226"/>
                </a:lnTo>
                <a:lnTo>
                  <a:pt x="169664" y="107156"/>
                </a:lnTo>
                <a:lnTo>
                  <a:pt x="178594" y="116085"/>
                </a:lnTo>
                <a:lnTo>
                  <a:pt x="178594" y="125015"/>
                </a:lnTo>
                <a:lnTo>
                  <a:pt x="178594" y="125015"/>
                </a:lnTo>
                <a:lnTo>
                  <a:pt x="169664" y="133945"/>
                </a:lnTo>
                <a:lnTo>
                  <a:pt x="169664" y="142875"/>
                </a:lnTo>
                <a:lnTo>
                  <a:pt x="160735" y="151804"/>
                </a:lnTo>
                <a:lnTo>
                  <a:pt x="151805" y="151804"/>
                </a:lnTo>
                <a:lnTo>
                  <a:pt x="142875" y="160734"/>
                </a:lnTo>
                <a:lnTo>
                  <a:pt x="142875" y="160734"/>
                </a:lnTo>
                <a:lnTo>
                  <a:pt x="133946" y="169664"/>
                </a:lnTo>
                <a:lnTo>
                  <a:pt x="125016" y="169664"/>
                </a:lnTo>
                <a:lnTo>
                  <a:pt x="116086" y="169664"/>
                </a:lnTo>
                <a:lnTo>
                  <a:pt x="116086" y="178593"/>
                </a:lnTo>
                <a:lnTo>
                  <a:pt x="107156" y="178593"/>
                </a:lnTo>
                <a:lnTo>
                  <a:pt x="107156" y="178593"/>
                </a:lnTo>
                <a:lnTo>
                  <a:pt x="107156" y="187523"/>
                </a:lnTo>
                <a:lnTo>
                  <a:pt x="107156" y="187523"/>
                </a:lnTo>
                <a:lnTo>
                  <a:pt x="107156" y="187523"/>
                </a:lnTo>
                <a:lnTo>
                  <a:pt x="107156" y="187523"/>
                </a:lnTo>
                <a:lnTo>
                  <a:pt x="107156" y="196453"/>
                </a:lnTo>
                <a:lnTo>
                  <a:pt x="116086" y="196453"/>
                </a:lnTo>
                <a:lnTo>
                  <a:pt x="125016" y="196453"/>
                </a:lnTo>
                <a:lnTo>
                  <a:pt x="125016" y="205382"/>
                </a:lnTo>
                <a:lnTo>
                  <a:pt x="133946" y="205382"/>
                </a:lnTo>
                <a:lnTo>
                  <a:pt x="142875" y="214312"/>
                </a:lnTo>
                <a:lnTo>
                  <a:pt x="160735" y="223242"/>
                </a:lnTo>
                <a:lnTo>
                  <a:pt x="169664" y="232171"/>
                </a:lnTo>
                <a:lnTo>
                  <a:pt x="178594" y="232171"/>
                </a:lnTo>
                <a:lnTo>
                  <a:pt x="187524" y="241101"/>
                </a:lnTo>
                <a:lnTo>
                  <a:pt x="196453" y="250031"/>
                </a:lnTo>
                <a:lnTo>
                  <a:pt x="205383" y="258960"/>
                </a:lnTo>
                <a:lnTo>
                  <a:pt x="214313" y="267890"/>
                </a:lnTo>
                <a:lnTo>
                  <a:pt x="223242" y="285750"/>
                </a:lnTo>
                <a:lnTo>
                  <a:pt x="232172" y="294679"/>
                </a:lnTo>
                <a:lnTo>
                  <a:pt x="232172" y="303609"/>
                </a:lnTo>
                <a:lnTo>
                  <a:pt x="232172" y="312539"/>
                </a:lnTo>
                <a:lnTo>
                  <a:pt x="232172" y="321468"/>
                </a:lnTo>
                <a:lnTo>
                  <a:pt x="232172" y="330398"/>
                </a:lnTo>
                <a:lnTo>
                  <a:pt x="232172" y="339328"/>
                </a:lnTo>
                <a:lnTo>
                  <a:pt x="223242" y="348257"/>
                </a:lnTo>
                <a:lnTo>
                  <a:pt x="205383" y="357187"/>
                </a:lnTo>
                <a:lnTo>
                  <a:pt x="196453" y="366117"/>
                </a:lnTo>
                <a:lnTo>
                  <a:pt x="178594" y="375046"/>
                </a:lnTo>
                <a:lnTo>
                  <a:pt x="169664" y="383976"/>
                </a:lnTo>
                <a:lnTo>
                  <a:pt x="151805" y="392906"/>
                </a:lnTo>
                <a:lnTo>
                  <a:pt x="133946" y="392906"/>
                </a:lnTo>
                <a:lnTo>
                  <a:pt x="116086" y="401836"/>
                </a:lnTo>
                <a:lnTo>
                  <a:pt x="98227" y="401836"/>
                </a:lnTo>
                <a:lnTo>
                  <a:pt x="80367" y="410765"/>
                </a:lnTo>
                <a:lnTo>
                  <a:pt x="62508" y="401836"/>
                </a:lnTo>
                <a:lnTo>
                  <a:pt x="44649" y="410765"/>
                </a:lnTo>
                <a:lnTo>
                  <a:pt x="17860" y="410765"/>
                </a:lnTo>
                <a:lnTo>
                  <a:pt x="17860" y="410765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Freeform 132"/>
          <p:cNvSpPr/>
          <p:nvPr/>
        </p:nvSpPr>
        <p:spPr>
          <a:xfrm>
            <a:off x="7777758" y="723305"/>
            <a:ext cx="294681" cy="723305"/>
          </a:xfrm>
          <a:custGeom>
            <a:avLst/>
            <a:gdLst/>
            <a:ahLst/>
            <a:cxnLst/>
            <a:rect l="0" t="0" r="0" b="0"/>
            <a:pathLst>
              <a:path w="294681" h="723305">
                <a:moveTo>
                  <a:pt x="0" y="8929"/>
                </a:moveTo>
                <a:lnTo>
                  <a:pt x="0" y="0"/>
                </a:lnTo>
                <a:lnTo>
                  <a:pt x="8930" y="0"/>
                </a:lnTo>
                <a:lnTo>
                  <a:pt x="17859" y="0"/>
                </a:lnTo>
                <a:lnTo>
                  <a:pt x="17859" y="0"/>
                </a:lnTo>
                <a:lnTo>
                  <a:pt x="26789" y="0"/>
                </a:lnTo>
                <a:lnTo>
                  <a:pt x="35719" y="8929"/>
                </a:lnTo>
                <a:lnTo>
                  <a:pt x="53578" y="8929"/>
                </a:lnTo>
                <a:lnTo>
                  <a:pt x="62508" y="17859"/>
                </a:lnTo>
                <a:lnTo>
                  <a:pt x="80367" y="26789"/>
                </a:lnTo>
                <a:lnTo>
                  <a:pt x="98226" y="35718"/>
                </a:lnTo>
                <a:lnTo>
                  <a:pt x="116086" y="53578"/>
                </a:lnTo>
                <a:lnTo>
                  <a:pt x="133945" y="62507"/>
                </a:lnTo>
                <a:lnTo>
                  <a:pt x="151805" y="80367"/>
                </a:lnTo>
                <a:lnTo>
                  <a:pt x="169664" y="89296"/>
                </a:lnTo>
                <a:lnTo>
                  <a:pt x="187523" y="107156"/>
                </a:lnTo>
                <a:lnTo>
                  <a:pt x="205383" y="125015"/>
                </a:lnTo>
                <a:lnTo>
                  <a:pt x="223242" y="142875"/>
                </a:lnTo>
                <a:lnTo>
                  <a:pt x="241101" y="160734"/>
                </a:lnTo>
                <a:lnTo>
                  <a:pt x="250031" y="187523"/>
                </a:lnTo>
                <a:lnTo>
                  <a:pt x="267890" y="205382"/>
                </a:lnTo>
                <a:lnTo>
                  <a:pt x="276820" y="223242"/>
                </a:lnTo>
                <a:lnTo>
                  <a:pt x="285750" y="250031"/>
                </a:lnTo>
                <a:lnTo>
                  <a:pt x="285750" y="276820"/>
                </a:lnTo>
                <a:lnTo>
                  <a:pt x="294680" y="294679"/>
                </a:lnTo>
                <a:lnTo>
                  <a:pt x="294680" y="321468"/>
                </a:lnTo>
                <a:lnTo>
                  <a:pt x="294680" y="348257"/>
                </a:lnTo>
                <a:lnTo>
                  <a:pt x="294680" y="375046"/>
                </a:lnTo>
                <a:lnTo>
                  <a:pt x="285750" y="401836"/>
                </a:lnTo>
                <a:lnTo>
                  <a:pt x="276820" y="428625"/>
                </a:lnTo>
                <a:lnTo>
                  <a:pt x="267890" y="455414"/>
                </a:lnTo>
                <a:lnTo>
                  <a:pt x="258961" y="473273"/>
                </a:lnTo>
                <a:lnTo>
                  <a:pt x="241101" y="500062"/>
                </a:lnTo>
                <a:lnTo>
                  <a:pt x="223242" y="526851"/>
                </a:lnTo>
                <a:lnTo>
                  <a:pt x="214312" y="544711"/>
                </a:lnTo>
                <a:lnTo>
                  <a:pt x="196453" y="571500"/>
                </a:lnTo>
                <a:lnTo>
                  <a:pt x="178594" y="589359"/>
                </a:lnTo>
                <a:lnTo>
                  <a:pt x="160734" y="607218"/>
                </a:lnTo>
                <a:lnTo>
                  <a:pt x="142875" y="625078"/>
                </a:lnTo>
                <a:lnTo>
                  <a:pt x="125015" y="642937"/>
                </a:lnTo>
                <a:lnTo>
                  <a:pt x="116086" y="660797"/>
                </a:lnTo>
                <a:lnTo>
                  <a:pt x="98226" y="669726"/>
                </a:lnTo>
                <a:lnTo>
                  <a:pt x="80367" y="687585"/>
                </a:lnTo>
                <a:lnTo>
                  <a:pt x="71437" y="696515"/>
                </a:lnTo>
                <a:lnTo>
                  <a:pt x="62508" y="705445"/>
                </a:lnTo>
                <a:lnTo>
                  <a:pt x="44648" y="723304"/>
                </a:lnTo>
                <a:lnTo>
                  <a:pt x="44648" y="723304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958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457200"/>
            <a:ext cx="8229600" cy="5867400"/>
          </a:xfrm>
        </p:spPr>
        <p:txBody>
          <a:bodyPr>
            <a:normAutofit fontScale="92500" lnSpcReduction="20000"/>
          </a:bodyPr>
          <a:lstStyle/>
          <a:p>
            <a:r>
              <a:rPr lang="en-US" sz="3600" dirty="0"/>
              <a:t>1.  x</a:t>
            </a:r>
            <a:r>
              <a:rPr lang="en-US" sz="3600" baseline="30000" dirty="0"/>
              <a:t>2</a:t>
            </a:r>
            <a:r>
              <a:rPr lang="en-US" sz="3600" dirty="0"/>
              <a:t>+5x+</a:t>
            </a:r>
            <a:r>
              <a:rPr lang="en-US" sz="3600" dirty="0" smtClean="0"/>
              <a:t>4</a:t>
            </a:r>
          </a:p>
          <a:p>
            <a:endParaRPr lang="en-US" sz="3600" dirty="0"/>
          </a:p>
          <a:p>
            <a:r>
              <a:rPr lang="en-US" sz="3600" dirty="0"/>
              <a:t>2.  x</a:t>
            </a:r>
            <a:r>
              <a:rPr lang="en-US" sz="3600" baseline="30000" dirty="0"/>
              <a:t>2</a:t>
            </a:r>
            <a:r>
              <a:rPr lang="en-US" sz="3600" dirty="0"/>
              <a:t>+12x+</a:t>
            </a:r>
            <a:r>
              <a:rPr lang="en-US" sz="3600" dirty="0" smtClean="0"/>
              <a:t>32</a:t>
            </a:r>
          </a:p>
          <a:p>
            <a:endParaRPr lang="en-US" sz="3600" dirty="0"/>
          </a:p>
          <a:p>
            <a:r>
              <a:rPr lang="en-US" sz="3600" dirty="0"/>
              <a:t>3.  x</a:t>
            </a:r>
            <a:r>
              <a:rPr lang="en-US" sz="3600" baseline="30000" dirty="0"/>
              <a:t>2</a:t>
            </a:r>
            <a:r>
              <a:rPr lang="en-US" sz="3600" dirty="0"/>
              <a:t>+15x+</a:t>
            </a:r>
            <a:r>
              <a:rPr lang="en-US" sz="3600" dirty="0" smtClean="0"/>
              <a:t>50</a:t>
            </a:r>
          </a:p>
          <a:p>
            <a:endParaRPr lang="en-US" sz="3600" dirty="0"/>
          </a:p>
          <a:p>
            <a:r>
              <a:rPr lang="en-US" sz="3600" dirty="0"/>
              <a:t>4.  a</a:t>
            </a:r>
            <a:r>
              <a:rPr lang="en-US" sz="3600" baseline="30000" dirty="0"/>
              <a:t>2</a:t>
            </a:r>
            <a:r>
              <a:rPr lang="en-US" sz="3600" dirty="0"/>
              <a:t>-5a-</a:t>
            </a:r>
            <a:r>
              <a:rPr lang="en-US" sz="3600" dirty="0" smtClean="0"/>
              <a:t>24</a:t>
            </a:r>
          </a:p>
          <a:p>
            <a:endParaRPr lang="en-US" sz="3600" dirty="0"/>
          </a:p>
          <a:p>
            <a:r>
              <a:rPr lang="en-US" sz="3600" dirty="0" smtClean="0"/>
              <a:t>5</a:t>
            </a:r>
            <a:r>
              <a:rPr lang="en-US" sz="3600" dirty="0"/>
              <a:t>.  a</a:t>
            </a:r>
            <a:r>
              <a:rPr lang="en-US" sz="3600" baseline="30000" dirty="0"/>
              <a:t>2</a:t>
            </a:r>
            <a:r>
              <a:rPr lang="en-US" sz="3600" dirty="0"/>
              <a:t>+5a-</a:t>
            </a:r>
            <a:r>
              <a:rPr lang="en-US" sz="3600" dirty="0" smtClean="0"/>
              <a:t>24</a:t>
            </a:r>
          </a:p>
          <a:p>
            <a:endParaRPr lang="en-US" sz="3600" dirty="0"/>
          </a:p>
          <a:p>
            <a:r>
              <a:rPr lang="en-US" sz="3600" dirty="0"/>
              <a:t>6.  r</a:t>
            </a:r>
            <a:r>
              <a:rPr lang="en-US" sz="3600" baseline="30000" dirty="0"/>
              <a:t>2</a:t>
            </a:r>
            <a:r>
              <a:rPr lang="en-US" sz="3600" dirty="0"/>
              <a:t>+2r-48</a:t>
            </a:r>
          </a:p>
          <a:p>
            <a:endParaRPr lang="en-US" dirty="0"/>
          </a:p>
        </p:txBody>
      </p:sp>
      <p:sp>
        <p:nvSpPr>
          <p:cNvPr id="72" name="Freeform 71"/>
          <p:cNvSpPr/>
          <p:nvPr/>
        </p:nvSpPr>
        <p:spPr>
          <a:xfrm>
            <a:off x="3241477" y="196453"/>
            <a:ext cx="250032" cy="285751"/>
          </a:xfrm>
          <a:custGeom>
            <a:avLst/>
            <a:gdLst/>
            <a:ahLst/>
            <a:cxnLst/>
            <a:rect l="0" t="0" r="0" b="0"/>
            <a:pathLst>
              <a:path w="250032" h="285751">
                <a:moveTo>
                  <a:pt x="35718" y="17859"/>
                </a:moveTo>
                <a:lnTo>
                  <a:pt x="35718" y="17859"/>
                </a:lnTo>
                <a:lnTo>
                  <a:pt x="35718" y="8930"/>
                </a:lnTo>
                <a:lnTo>
                  <a:pt x="44648" y="8930"/>
                </a:lnTo>
                <a:lnTo>
                  <a:pt x="44648" y="8930"/>
                </a:lnTo>
                <a:lnTo>
                  <a:pt x="53578" y="8930"/>
                </a:lnTo>
                <a:lnTo>
                  <a:pt x="62507" y="0"/>
                </a:lnTo>
                <a:lnTo>
                  <a:pt x="71437" y="0"/>
                </a:lnTo>
                <a:lnTo>
                  <a:pt x="80367" y="0"/>
                </a:lnTo>
                <a:lnTo>
                  <a:pt x="89296" y="0"/>
                </a:lnTo>
                <a:lnTo>
                  <a:pt x="98226" y="0"/>
                </a:lnTo>
                <a:lnTo>
                  <a:pt x="116086" y="8930"/>
                </a:lnTo>
                <a:lnTo>
                  <a:pt x="125015" y="8930"/>
                </a:lnTo>
                <a:lnTo>
                  <a:pt x="133945" y="17859"/>
                </a:lnTo>
                <a:lnTo>
                  <a:pt x="151804" y="17859"/>
                </a:lnTo>
                <a:lnTo>
                  <a:pt x="160734" y="26789"/>
                </a:lnTo>
                <a:lnTo>
                  <a:pt x="169664" y="44649"/>
                </a:lnTo>
                <a:lnTo>
                  <a:pt x="178593" y="53578"/>
                </a:lnTo>
                <a:lnTo>
                  <a:pt x="187523" y="62508"/>
                </a:lnTo>
                <a:lnTo>
                  <a:pt x="187523" y="80367"/>
                </a:lnTo>
                <a:lnTo>
                  <a:pt x="196453" y="89297"/>
                </a:lnTo>
                <a:lnTo>
                  <a:pt x="196453" y="107156"/>
                </a:lnTo>
                <a:lnTo>
                  <a:pt x="196453" y="125016"/>
                </a:lnTo>
                <a:lnTo>
                  <a:pt x="187523" y="142875"/>
                </a:lnTo>
                <a:lnTo>
                  <a:pt x="178593" y="160734"/>
                </a:lnTo>
                <a:lnTo>
                  <a:pt x="169664" y="178594"/>
                </a:lnTo>
                <a:lnTo>
                  <a:pt x="160734" y="196453"/>
                </a:lnTo>
                <a:lnTo>
                  <a:pt x="151804" y="205383"/>
                </a:lnTo>
                <a:lnTo>
                  <a:pt x="142875" y="223242"/>
                </a:lnTo>
                <a:lnTo>
                  <a:pt x="125015" y="241102"/>
                </a:lnTo>
                <a:lnTo>
                  <a:pt x="116086" y="250031"/>
                </a:lnTo>
                <a:lnTo>
                  <a:pt x="107156" y="258961"/>
                </a:lnTo>
                <a:lnTo>
                  <a:pt x="89296" y="267891"/>
                </a:lnTo>
                <a:lnTo>
                  <a:pt x="80367" y="276820"/>
                </a:lnTo>
                <a:lnTo>
                  <a:pt x="71437" y="285750"/>
                </a:lnTo>
                <a:lnTo>
                  <a:pt x="62507" y="285750"/>
                </a:lnTo>
                <a:lnTo>
                  <a:pt x="44648" y="285750"/>
                </a:lnTo>
                <a:lnTo>
                  <a:pt x="35718" y="285750"/>
                </a:lnTo>
                <a:lnTo>
                  <a:pt x="26789" y="285750"/>
                </a:lnTo>
                <a:lnTo>
                  <a:pt x="26789" y="285750"/>
                </a:lnTo>
                <a:lnTo>
                  <a:pt x="17859" y="285750"/>
                </a:lnTo>
                <a:lnTo>
                  <a:pt x="8929" y="276820"/>
                </a:lnTo>
                <a:lnTo>
                  <a:pt x="8929" y="276820"/>
                </a:lnTo>
                <a:lnTo>
                  <a:pt x="0" y="267891"/>
                </a:lnTo>
                <a:lnTo>
                  <a:pt x="0" y="267891"/>
                </a:lnTo>
                <a:lnTo>
                  <a:pt x="0" y="258961"/>
                </a:lnTo>
                <a:lnTo>
                  <a:pt x="0" y="250031"/>
                </a:lnTo>
                <a:lnTo>
                  <a:pt x="0" y="241102"/>
                </a:lnTo>
                <a:lnTo>
                  <a:pt x="8929" y="232172"/>
                </a:lnTo>
                <a:lnTo>
                  <a:pt x="8929" y="223242"/>
                </a:lnTo>
                <a:lnTo>
                  <a:pt x="17859" y="223242"/>
                </a:lnTo>
                <a:lnTo>
                  <a:pt x="26789" y="214313"/>
                </a:lnTo>
                <a:lnTo>
                  <a:pt x="44648" y="205383"/>
                </a:lnTo>
                <a:lnTo>
                  <a:pt x="53578" y="205383"/>
                </a:lnTo>
                <a:lnTo>
                  <a:pt x="71437" y="196453"/>
                </a:lnTo>
                <a:lnTo>
                  <a:pt x="80367" y="196453"/>
                </a:lnTo>
                <a:lnTo>
                  <a:pt x="98226" y="196453"/>
                </a:lnTo>
                <a:lnTo>
                  <a:pt x="116086" y="205383"/>
                </a:lnTo>
                <a:lnTo>
                  <a:pt x="125015" y="205383"/>
                </a:lnTo>
                <a:lnTo>
                  <a:pt x="142875" y="205383"/>
                </a:lnTo>
                <a:lnTo>
                  <a:pt x="160734" y="214313"/>
                </a:lnTo>
                <a:lnTo>
                  <a:pt x="169664" y="214313"/>
                </a:lnTo>
                <a:lnTo>
                  <a:pt x="187523" y="223242"/>
                </a:lnTo>
                <a:lnTo>
                  <a:pt x="196453" y="232172"/>
                </a:lnTo>
                <a:lnTo>
                  <a:pt x="205382" y="232172"/>
                </a:lnTo>
                <a:lnTo>
                  <a:pt x="214312" y="241102"/>
                </a:lnTo>
                <a:lnTo>
                  <a:pt x="223242" y="241102"/>
                </a:lnTo>
                <a:lnTo>
                  <a:pt x="232171" y="250031"/>
                </a:lnTo>
                <a:lnTo>
                  <a:pt x="241101" y="250031"/>
                </a:lnTo>
                <a:lnTo>
                  <a:pt x="241101" y="250031"/>
                </a:lnTo>
                <a:lnTo>
                  <a:pt x="241101" y="258961"/>
                </a:lnTo>
                <a:lnTo>
                  <a:pt x="250031" y="258961"/>
                </a:lnTo>
                <a:lnTo>
                  <a:pt x="250031" y="258961"/>
                </a:lnTo>
                <a:lnTo>
                  <a:pt x="250031" y="267891"/>
                </a:lnTo>
                <a:lnTo>
                  <a:pt x="250031" y="267891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 72"/>
          <p:cNvSpPr/>
          <p:nvPr/>
        </p:nvSpPr>
        <p:spPr>
          <a:xfrm>
            <a:off x="3545086" y="375047"/>
            <a:ext cx="80368" cy="178595"/>
          </a:xfrm>
          <a:custGeom>
            <a:avLst/>
            <a:gdLst/>
            <a:ahLst/>
            <a:cxnLst/>
            <a:rect l="0" t="0" r="0" b="0"/>
            <a:pathLst>
              <a:path w="80368" h="178595">
                <a:moveTo>
                  <a:pt x="0" y="0"/>
                </a:move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17859" y="8930"/>
                </a:lnTo>
                <a:lnTo>
                  <a:pt x="26789" y="8930"/>
                </a:lnTo>
                <a:lnTo>
                  <a:pt x="35719" y="17859"/>
                </a:lnTo>
                <a:lnTo>
                  <a:pt x="35719" y="26789"/>
                </a:lnTo>
                <a:lnTo>
                  <a:pt x="44648" y="26789"/>
                </a:lnTo>
                <a:lnTo>
                  <a:pt x="53578" y="35719"/>
                </a:lnTo>
                <a:lnTo>
                  <a:pt x="62508" y="44648"/>
                </a:lnTo>
                <a:lnTo>
                  <a:pt x="62508" y="53578"/>
                </a:lnTo>
                <a:lnTo>
                  <a:pt x="71437" y="71437"/>
                </a:lnTo>
                <a:lnTo>
                  <a:pt x="71437" y="80367"/>
                </a:lnTo>
                <a:lnTo>
                  <a:pt x="71437" y="89297"/>
                </a:lnTo>
                <a:lnTo>
                  <a:pt x="80367" y="107156"/>
                </a:lnTo>
                <a:lnTo>
                  <a:pt x="80367" y="116086"/>
                </a:lnTo>
                <a:lnTo>
                  <a:pt x="71437" y="125015"/>
                </a:lnTo>
                <a:lnTo>
                  <a:pt x="71437" y="133945"/>
                </a:lnTo>
                <a:lnTo>
                  <a:pt x="71437" y="142875"/>
                </a:lnTo>
                <a:lnTo>
                  <a:pt x="62508" y="151805"/>
                </a:lnTo>
                <a:lnTo>
                  <a:pt x="62508" y="160734"/>
                </a:lnTo>
                <a:lnTo>
                  <a:pt x="53578" y="160734"/>
                </a:lnTo>
                <a:lnTo>
                  <a:pt x="44648" y="169664"/>
                </a:lnTo>
                <a:lnTo>
                  <a:pt x="35719" y="169664"/>
                </a:lnTo>
                <a:lnTo>
                  <a:pt x="26789" y="169664"/>
                </a:lnTo>
                <a:lnTo>
                  <a:pt x="17859" y="178594"/>
                </a:lnTo>
                <a:lnTo>
                  <a:pt x="17859" y="178594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Freeform 73"/>
          <p:cNvSpPr/>
          <p:nvPr/>
        </p:nvSpPr>
        <p:spPr>
          <a:xfrm>
            <a:off x="3652242" y="133945"/>
            <a:ext cx="178595" cy="258962"/>
          </a:xfrm>
          <a:custGeom>
            <a:avLst/>
            <a:gdLst/>
            <a:ahLst/>
            <a:cxnLst/>
            <a:rect l="0" t="0" r="0" b="0"/>
            <a:pathLst>
              <a:path w="178595" h="258962">
                <a:moveTo>
                  <a:pt x="0" y="35719"/>
                </a:moveTo>
                <a:lnTo>
                  <a:pt x="0" y="35719"/>
                </a:lnTo>
                <a:lnTo>
                  <a:pt x="0" y="26789"/>
                </a:lnTo>
                <a:lnTo>
                  <a:pt x="8930" y="17860"/>
                </a:lnTo>
                <a:lnTo>
                  <a:pt x="8930" y="17860"/>
                </a:lnTo>
                <a:lnTo>
                  <a:pt x="17860" y="8930"/>
                </a:lnTo>
                <a:lnTo>
                  <a:pt x="26789" y="8930"/>
                </a:lnTo>
                <a:lnTo>
                  <a:pt x="35719" y="8930"/>
                </a:lnTo>
                <a:lnTo>
                  <a:pt x="44649" y="0"/>
                </a:lnTo>
                <a:lnTo>
                  <a:pt x="53578" y="0"/>
                </a:lnTo>
                <a:lnTo>
                  <a:pt x="62508" y="0"/>
                </a:lnTo>
                <a:lnTo>
                  <a:pt x="80367" y="8930"/>
                </a:lnTo>
                <a:lnTo>
                  <a:pt x="89297" y="8930"/>
                </a:lnTo>
                <a:lnTo>
                  <a:pt x="98227" y="17860"/>
                </a:lnTo>
                <a:lnTo>
                  <a:pt x="116086" y="17860"/>
                </a:lnTo>
                <a:lnTo>
                  <a:pt x="125016" y="26789"/>
                </a:lnTo>
                <a:lnTo>
                  <a:pt x="142875" y="35719"/>
                </a:lnTo>
                <a:lnTo>
                  <a:pt x="151805" y="53578"/>
                </a:lnTo>
                <a:lnTo>
                  <a:pt x="160735" y="62508"/>
                </a:lnTo>
                <a:lnTo>
                  <a:pt x="160735" y="71438"/>
                </a:lnTo>
                <a:lnTo>
                  <a:pt x="169664" y="89297"/>
                </a:lnTo>
                <a:lnTo>
                  <a:pt x="178594" y="98227"/>
                </a:lnTo>
                <a:lnTo>
                  <a:pt x="178594" y="116086"/>
                </a:lnTo>
                <a:lnTo>
                  <a:pt x="178594" y="125016"/>
                </a:lnTo>
                <a:lnTo>
                  <a:pt x="178594" y="142875"/>
                </a:lnTo>
                <a:lnTo>
                  <a:pt x="178594" y="151805"/>
                </a:lnTo>
                <a:lnTo>
                  <a:pt x="178594" y="169664"/>
                </a:lnTo>
                <a:lnTo>
                  <a:pt x="169664" y="178594"/>
                </a:lnTo>
                <a:lnTo>
                  <a:pt x="160735" y="196453"/>
                </a:lnTo>
                <a:lnTo>
                  <a:pt x="151805" y="205383"/>
                </a:lnTo>
                <a:lnTo>
                  <a:pt x="142875" y="214313"/>
                </a:lnTo>
                <a:lnTo>
                  <a:pt x="133946" y="223242"/>
                </a:lnTo>
                <a:lnTo>
                  <a:pt x="125016" y="232172"/>
                </a:lnTo>
                <a:lnTo>
                  <a:pt x="116086" y="241102"/>
                </a:lnTo>
                <a:lnTo>
                  <a:pt x="107156" y="250032"/>
                </a:lnTo>
                <a:lnTo>
                  <a:pt x="98227" y="250032"/>
                </a:lnTo>
                <a:lnTo>
                  <a:pt x="89297" y="258961"/>
                </a:lnTo>
                <a:lnTo>
                  <a:pt x="80367" y="258961"/>
                </a:lnTo>
                <a:lnTo>
                  <a:pt x="71438" y="258961"/>
                </a:lnTo>
                <a:lnTo>
                  <a:pt x="71438" y="258961"/>
                </a:lnTo>
                <a:lnTo>
                  <a:pt x="71438" y="250032"/>
                </a:lnTo>
                <a:lnTo>
                  <a:pt x="62508" y="250032"/>
                </a:lnTo>
                <a:lnTo>
                  <a:pt x="62508" y="250032"/>
                </a:lnTo>
                <a:lnTo>
                  <a:pt x="62508" y="250032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 74"/>
          <p:cNvSpPr/>
          <p:nvPr/>
        </p:nvSpPr>
        <p:spPr>
          <a:xfrm>
            <a:off x="3741539" y="357187"/>
            <a:ext cx="258962" cy="107158"/>
          </a:xfrm>
          <a:custGeom>
            <a:avLst/>
            <a:gdLst/>
            <a:ahLst/>
            <a:cxnLst/>
            <a:rect l="0" t="0" r="0" b="0"/>
            <a:pathLst>
              <a:path w="258962" h="107158">
                <a:moveTo>
                  <a:pt x="0" y="0"/>
                </a:moveTo>
                <a:lnTo>
                  <a:pt x="8930" y="0"/>
                </a:lnTo>
                <a:lnTo>
                  <a:pt x="26789" y="8930"/>
                </a:lnTo>
                <a:lnTo>
                  <a:pt x="44649" y="8930"/>
                </a:lnTo>
                <a:lnTo>
                  <a:pt x="62508" y="8930"/>
                </a:lnTo>
                <a:lnTo>
                  <a:pt x="80367" y="17860"/>
                </a:lnTo>
                <a:lnTo>
                  <a:pt x="98227" y="17860"/>
                </a:lnTo>
                <a:lnTo>
                  <a:pt x="116086" y="17860"/>
                </a:lnTo>
                <a:lnTo>
                  <a:pt x="133945" y="26790"/>
                </a:lnTo>
                <a:lnTo>
                  <a:pt x="151805" y="35719"/>
                </a:lnTo>
                <a:lnTo>
                  <a:pt x="169664" y="44649"/>
                </a:lnTo>
                <a:lnTo>
                  <a:pt x="187524" y="44649"/>
                </a:lnTo>
                <a:lnTo>
                  <a:pt x="196453" y="53579"/>
                </a:lnTo>
                <a:lnTo>
                  <a:pt x="214313" y="62508"/>
                </a:lnTo>
                <a:lnTo>
                  <a:pt x="223242" y="71438"/>
                </a:lnTo>
                <a:lnTo>
                  <a:pt x="232172" y="80368"/>
                </a:lnTo>
                <a:lnTo>
                  <a:pt x="241102" y="89297"/>
                </a:lnTo>
                <a:lnTo>
                  <a:pt x="241102" y="98227"/>
                </a:lnTo>
                <a:lnTo>
                  <a:pt x="258961" y="107157"/>
                </a:lnTo>
                <a:lnTo>
                  <a:pt x="258961" y="107157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Freeform 75"/>
          <p:cNvSpPr/>
          <p:nvPr/>
        </p:nvSpPr>
        <p:spPr>
          <a:xfrm>
            <a:off x="3250406" y="642938"/>
            <a:ext cx="160736" cy="241102"/>
          </a:xfrm>
          <a:custGeom>
            <a:avLst/>
            <a:gdLst/>
            <a:ahLst/>
            <a:cxnLst/>
            <a:rect l="0" t="0" r="0" b="0"/>
            <a:pathLst>
              <a:path w="160736" h="241102">
                <a:moveTo>
                  <a:pt x="26789" y="0"/>
                </a:moveTo>
                <a:lnTo>
                  <a:pt x="26789" y="8929"/>
                </a:lnTo>
                <a:lnTo>
                  <a:pt x="26789" y="8929"/>
                </a:lnTo>
                <a:lnTo>
                  <a:pt x="26789" y="17859"/>
                </a:lnTo>
                <a:lnTo>
                  <a:pt x="26789" y="35718"/>
                </a:lnTo>
                <a:lnTo>
                  <a:pt x="17860" y="44648"/>
                </a:lnTo>
                <a:lnTo>
                  <a:pt x="17860" y="53578"/>
                </a:lnTo>
                <a:lnTo>
                  <a:pt x="17860" y="62507"/>
                </a:lnTo>
                <a:lnTo>
                  <a:pt x="8930" y="71437"/>
                </a:lnTo>
                <a:lnTo>
                  <a:pt x="8930" y="80367"/>
                </a:lnTo>
                <a:lnTo>
                  <a:pt x="8930" y="98226"/>
                </a:lnTo>
                <a:lnTo>
                  <a:pt x="0" y="107156"/>
                </a:lnTo>
                <a:lnTo>
                  <a:pt x="0" y="116085"/>
                </a:lnTo>
                <a:lnTo>
                  <a:pt x="8930" y="125015"/>
                </a:lnTo>
                <a:lnTo>
                  <a:pt x="8930" y="125015"/>
                </a:lnTo>
                <a:lnTo>
                  <a:pt x="8930" y="133945"/>
                </a:lnTo>
                <a:lnTo>
                  <a:pt x="8930" y="142874"/>
                </a:lnTo>
                <a:lnTo>
                  <a:pt x="17860" y="142874"/>
                </a:lnTo>
                <a:lnTo>
                  <a:pt x="26789" y="142874"/>
                </a:lnTo>
                <a:lnTo>
                  <a:pt x="26789" y="151804"/>
                </a:lnTo>
                <a:lnTo>
                  <a:pt x="35719" y="142874"/>
                </a:lnTo>
                <a:lnTo>
                  <a:pt x="44649" y="142874"/>
                </a:lnTo>
                <a:lnTo>
                  <a:pt x="53578" y="142874"/>
                </a:lnTo>
                <a:lnTo>
                  <a:pt x="62508" y="142874"/>
                </a:lnTo>
                <a:lnTo>
                  <a:pt x="80367" y="133945"/>
                </a:lnTo>
                <a:lnTo>
                  <a:pt x="89297" y="133945"/>
                </a:lnTo>
                <a:lnTo>
                  <a:pt x="98227" y="133945"/>
                </a:lnTo>
                <a:lnTo>
                  <a:pt x="107157" y="125015"/>
                </a:lnTo>
                <a:lnTo>
                  <a:pt x="116086" y="116085"/>
                </a:lnTo>
                <a:lnTo>
                  <a:pt x="125016" y="116085"/>
                </a:lnTo>
                <a:lnTo>
                  <a:pt x="133946" y="107156"/>
                </a:lnTo>
                <a:lnTo>
                  <a:pt x="142875" y="98226"/>
                </a:lnTo>
                <a:lnTo>
                  <a:pt x="142875" y="98226"/>
                </a:lnTo>
                <a:lnTo>
                  <a:pt x="151805" y="89296"/>
                </a:lnTo>
                <a:lnTo>
                  <a:pt x="151805" y="80367"/>
                </a:lnTo>
                <a:lnTo>
                  <a:pt x="160735" y="80367"/>
                </a:lnTo>
                <a:lnTo>
                  <a:pt x="160735" y="71437"/>
                </a:lnTo>
                <a:lnTo>
                  <a:pt x="160735" y="71437"/>
                </a:lnTo>
                <a:lnTo>
                  <a:pt x="160735" y="62507"/>
                </a:lnTo>
                <a:lnTo>
                  <a:pt x="160735" y="62507"/>
                </a:lnTo>
                <a:lnTo>
                  <a:pt x="160735" y="62507"/>
                </a:lnTo>
                <a:lnTo>
                  <a:pt x="160735" y="53578"/>
                </a:lnTo>
                <a:lnTo>
                  <a:pt x="160735" y="53578"/>
                </a:lnTo>
                <a:lnTo>
                  <a:pt x="160735" y="53578"/>
                </a:lnTo>
                <a:lnTo>
                  <a:pt x="160735" y="62507"/>
                </a:lnTo>
                <a:lnTo>
                  <a:pt x="160735" y="62507"/>
                </a:lnTo>
                <a:lnTo>
                  <a:pt x="160735" y="62507"/>
                </a:lnTo>
                <a:lnTo>
                  <a:pt x="160735" y="71437"/>
                </a:lnTo>
                <a:lnTo>
                  <a:pt x="160735" y="80367"/>
                </a:lnTo>
                <a:lnTo>
                  <a:pt x="160735" y="89296"/>
                </a:lnTo>
                <a:lnTo>
                  <a:pt x="160735" y="98226"/>
                </a:lnTo>
                <a:lnTo>
                  <a:pt x="160735" y="107156"/>
                </a:lnTo>
                <a:lnTo>
                  <a:pt x="160735" y="116085"/>
                </a:lnTo>
                <a:lnTo>
                  <a:pt x="160735" y="133945"/>
                </a:lnTo>
                <a:lnTo>
                  <a:pt x="160735" y="142874"/>
                </a:lnTo>
                <a:lnTo>
                  <a:pt x="160735" y="160734"/>
                </a:lnTo>
                <a:lnTo>
                  <a:pt x="160735" y="169663"/>
                </a:lnTo>
                <a:lnTo>
                  <a:pt x="160735" y="178593"/>
                </a:lnTo>
                <a:lnTo>
                  <a:pt x="160735" y="187523"/>
                </a:lnTo>
                <a:lnTo>
                  <a:pt x="160735" y="205382"/>
                </a:lnTo>
                <a:lnTo>
                  <a:pt x="160735" y="214312"/>
                </a:lnTo>
                <a:lnTo>
                  <a:pt x="151805" y="214312"/>
                </a:lnTo>
                <a:lnTo>
                  <a:pt x="151805" y="223242"/>
                </a:lnTo>
                <a:lnTo>
                  <a:pt x="151805" y="241101"/>
                </a:lnTo>
                <a:lnTo>
                  <a:pt x="151805" y="241101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 76"/>
          <p:cNvSpPr/>
          <p:nvPr/>
        </p:nvSpPr>
        <p:spPr>
          <a:xfrm>
            <a:off x="3509367" y="776883"/>
            <a:ext cx="107157" cy="160735"/>
          </a:xfrm>
          <a:custGeom>
            <a:avLst/>
            <a:gdLst/>
            <a:ahLst/>
            <a:cxnLst/>
            <a:rect l="0" t="0" r="0" b="0"/>
            <a:pathLst>
              <a:path w="107157" h="160735">
                <a:moveTo>
                  <a:pt x="53578" y="0"/>
                </a:moveTo>
                <a:lnTo>
                  <a:pt x="53578" y="0"/>
                </a:lnTo>
                <a:lnTo>
                  <a:pt x="53578" y="0"/>
                </a:lnTo>
                <a:lnTo>
                  <a:pt x="62508" y="8929"/>
                </a:lnTo>
                <a:lnTo>
                  <a:pt x="71438" y="8929"/>
                </a:lnTo>
                <a:lnTo>
                  <a:pt x="71438" y="17859"/>
                </a:lnTo>
                <a:lnTo>
                  <a:pt x="80367" y="26789"/>
                </a:lnTo>
                <a:lnTo>
                  <a:pt x="89297" y="26789"/>
                </a:lnTo>
                <a:lnTo>
                  <a:pt x="89297" y="35718"/>
                </a:lnTo>
                <a:lnTo>
                  <a:pt x="98227" y="44648"/>
                </a:lnTo>
                <a:lnTo>
                  <a:pt x="98227" y="53578"/>
                </a:lnTo>
                <a:lnTo>
                  <a:pt x="98227" y="62508"/>
                </a:lnTo>
                <a:lnTo>
                  <a:pt x="107156" y="80367"/>
                </a:lnTo>
                <a:lnTo>
                  <a:pt x="107156" y="89297"/>
                </a:lnTo>
                <a:lnTo>
                  <a:pt x="107156" y="98226"/>
                </a:lnTo>
                <a:lnTo>
                  <a:pt x="107156" y="107156"/>
                </a:lnTo>
                <a:lnTo>
                  <a:pt x="98227" y="116086"/>
                </a:lnTo>
                <a:lnTo>
                  <a:pt x="98227" y="125015"/>
                </a:lnTo>
                <a:lnTo>
                  <a:pt x="89297" y="133945"/>
                </a:lnTo>
                <a:lnTo>
                  <a:pt x="80367" y="133945"/>
                </a:lnTo>
                <a:lnTo>
                  <a:pt x="71438" y="142875"/>
                </a:lnTo>
                <a:lnTo>
                  <a:pt x="62508" y="151804"/>
                </a:lnTo>
                <a:lnTo>
                  <a:pt x="53578" y="151804"/>
                </a:lnTo>
                <a:lnTo>
                  <a:pt x="44649" y="160734"/>
                </a:lnTo>
                <a:lnTo>
                  <a:pt x="35719" y="160734"/>
                </a:lnTo>
                <a:lnTo>
                  <a:pt x="26789" y="160734"/>
                </a:lnTo>
                <a:lnTo>
                  <a:pt x="17860" y="160734"/>
                </a:lnTo>
                <a:lnTo>
                  <a:pt x="8930" y="160734"/>
                </a:lnTo>
                <a:lnTo>
                  <a:pt x="0" y="160734"/>
                </a:lnTo>
                <a:lnTo>
                  <a:pt x="0" y="160734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Freeform 77"/>
          <p:cNvSpPr/>
          <p:nvPr/>
        </p:nvSpPr>
        <p:spPr>
          <a:xfrm>
            <a:off x="3741539" y="625078"/>
            <a:ext cx="35720" cy="250032"/>
          </a:xfrm>
          <a:custGeom>
            <a:avLst/>
            <a:gdLst/>
            <a:ahLst/>
            <a:cxnLst/>
            <a:rect l="0" t="0" r="0" b="0"/>
            <a:pathLst>
              <a:path w="35720" h="250032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8930"/>
                </a:lnTo>
                <a:lnTo>
                  <a:pt x="8930" y="17860"/>
                </a:lnTo>
                <a:lnTo>
                  <a:pt x="8930" y="17860"/>
                </a:lnTo>
                <a:lnTo>
                  <a:pt x="8930" y="26789"/>
                </a:lnTo>
                <a:lnTo>
                  <a:pt x="17859" y="35719"/>
                </a:lnTo>
                <a:lnTo>
                  <a:pt x="8930" y="53578"/>
                </a:lnTo>
                <a:lnTo>
                  <a:pt x="17859" y="62508"/>
                </a:lnTo>
                <a:lnTo>
                  <a:pt x="17859" y="80367"/>
                </a:lnTo>
                <a:lnTo>
                  <a:pt x="17859" y="89297"/>
                </a:lnTo>
                <a:lnTo>
                  <a:pt x="17859" y="107156"/>
                </a:lnTo>
                <a:lnTo>
                  <a:pt x="17859" y="125016"/>
                </a:lnTo>
                <a:lnTo>
                  <a:pt x="17859" y="133945"/>
                </a:lnTo>
                <a:lnTo>
                  <a:pt x="17859" y="151805"/>
                </a:lnTo>
                <a:lnTo>
                  <a:pt x="17859" y="160734"/>
                </a:lnTo>
                <a:lnTo>
                  <a:pt x="26789" y="169664"/>
                </a:lnTo>
                <a:lnTo>
                  <a:pt x="26789" y="187523"/>
                </a:lnTo>
                <a:lnTo>
                  <a:pt x="26789" y="196453"/>
                </a:lnTo>
                <a:lnTo>
                  <a:pt x="26789" y="205383"/>
                </a:lnTo>
                <a:lnTo>
                  <a:pt x="26789" y="214313"/>
                </a:lnTo>
                <a:lnTo>
                  <a:pt x="26789" y="223242"/>
                </a:lnTo>
                <a:lnTo>
                  <a:pt x="26789" y="241102"/>
                </a:lnTo>
                <a:lnTo>
                  <a:pt x="35719" y="250031"/>
                </a:lnTo>
                <a:lnTo>
                  <a:pt x="35719" y="250031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 78"/>
          <p:cNvSpPr/>
          <p:nvPr/>
        </p:nvSpPr>
        <p:spPr>
          <a:xfrm>
            <a:off x="3161109" y="1143000"/>
            <a:ext cx="151806" cy="8931"/>
          </a:xfrm>
          <a:custGeom>
            <a:avLst/>
            <a:gdLst/>
            <a:ahLst/>
            <a:cxnLst/>
            <a:rect l="0" t="0" r="0" b="0"/>
            <a:pathLst>
              <a:path w="151806" h="8931">
                <a:moveTo>
                  <a:pt x="0" y="893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60" y="0"/>
                </a:lnTo>
                <a:lnTo>
                  <a:pt x="26789" y="0"/>
                </a:lnTo>
                <a:lnTo>
                  <a:pt x="35719" y="0"/>
                </a:lnTo>
                <a:lnTo>
                  <a:pt x="44649" y="0"/>
                </a:lnTo>
                <a:lnTo>
                  <a:pt x="53579" y="0"/>
                </a:lnTo>
                <a:lnTo>
                  <a:pt x="71438" y="0"/>
                </a:lnTo>
                <a:lnTo>
                  <a:pt x="80368" y="0"/>
                </a:lnTo>
                <a:lnTo>
                  <a:pt x="98227" y="0"/>
                </a:lnTo>
                <a:lnTo>
                  <a:pt x="107157" y="0"/>
                </a:lnTo>
                <a:lnTo>
                  <a:pt x="116086" y="0"/>
                </a:lnTo>
                <a:lnTo>
                  <a:pt x="125016" y="8930"/>
                </a:lnTo>
                <a:lnTo>
                  <a:pt x="133946" y="8930"/>
                </a:lnTo>
                <a:lnTo>
                  <a:pt x="151805" y="8930"/>
                </a:lnTo>
                <a:lnTo>
                  <a:pt x="151805" y="893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Freeform 79"/>
          <p:cNvSpPr/>
          <p:nvPr/>
        </p:nvSpPr>
        <p:spPr>
          <a:xfrm>
            <a:off x="3348633" y="1017984"/>
            <a:ext cx="187524" cy="214314"/>
          </a:xfrm>
          <a:custGeom>
            <a:avLst/>
            <a:gdLst/>
            <a:ahLst/>
            <a:cxnLst/>
            <a:rect l="0" t="0" r="0" b="0"/>
            <a:pathLst>
              <a:path w="187524" h="214314">
                <a:moveTo>
                  <a:pt x="17859" y="0"/>
                </a:moveTo>
                <a:lnTo>
                  <a:pt x="26789" y="0"/>
                </a:lnTo>
                <a:lnTo>
                  <a:pt x="35719" y="0"/>
                </a:lnTo>
                <a:lnTo>
                  <a:pt x="44648" y="0"/>
                </a:lnTo>
                <a:lnTo>
                  <a:pt x="53578" y="0"/>
                </a:lnTo>
                <a:lnTo>
                  <a:pt x="62508" y="0"/>
                </a:lnTo>
                <a:lnTo>
                  <a:pt x="71437" y="0"/>
                </a:lnTo>
                <a:lnTo>
                  <a:pt x="80367" y="0"/>
                </a:lnTo>
                <a:lnTo>
                  <a:pt x="89297" y="8930"/>
                </a:lnTo>
                <a:lnTo>
                  <a:pt x="107156" y="17860"/>
                </a:lnTo>
                <a:lnTo>
                  <a:pt x="116086" y="26789"/>
                </a:lnTo>
                <a:lnTo>
                  <a:pt x="125015" y="35719"/>
                </a:lnTo>
                <a:lnTo>
                  <a:pt x="125015" y="44649"/>
                </a:lnTo>
                <a:lnTo>
                  <a:pt x="133945" y="53578"/>
                </a:lnTo>
                <a:lnTo>
                  <a:pt x="142875" y="62508"/>
                </a:lnTo>
                <a:lnTo>
                  <a:pt x="142875" y="80367"/>
                </a:lnTo>
                <a:lnTo>
                  <a:pt x="142875" y="89297"/>
                </a:lnTo>
                <a:lnTo>
                  <a:pt x="142875" y="107157"/>
                </a:lnTo>
                <a:lnTo>
                  <a:pt x="133945" y="116086"/>
                </a:lnTo>
                <a:lnTo>
                  <a:pt x="133945" y="125016"/>
                </a:lnTo>
                <a:lnTo>
                  <a:pt x="125015" y="133946"/>
                </a:lnTo>
                <a:lnTo>
                  <a:pt x="116086" y="142875"/>
                </a:lnTo>
                <a:lnTo>
                  <a:pt x="107156" y="160735"/>
                </a:lnTo>
                <a:lnTo>
                  <a:pt x="89297" y="169664"/>
                </a:lnTo>
                <a:lnTo>
                  <a:pt x="80367" y="178594"/>
                </a:lnTo>
                <a:lnTo>
                  <a:pt x="71437" y="178594"/>
                </a:lnTo>
                <a:lnTo>
                  <a:pt x="53578" y="187524"/>
                </a:lnTo>
                <a:lnTo>
                  <a:pt x="44648" y="187524"/>
                </a:lnTo>
                <a:lnTo>
                  <a:pt x="35719" y="196453"/>
                </a:lnTo>
                <a:lnTo>
                  <a:pt x="26789" y="196453"/>
                </a:lnTo>
                <a:lnTo>
                  <a:pt x="17859" y="196453"/>
                </a:lnTo>
                <a:lnTo>
                  <a:pt x="8930" y="196453"/>
                </a:lnTo>
                <a:lnTo>
                  <a:pt x="8930" y="196453"/>
                </a:lnTo>
                <a:lnTo>
                  <a:pt x="0" y="196453"/>
                </a:lnTo>
                <a:lnTo>
                  <a:pt x="0" y="187524"/>
                </a:lnTo>
                <a:lnTo>
                  <a:pt x="0" y="187524"/>
                </a:lnTo>
                <a:lnTo>
                  <a:pt x="0" y="187524"/>
                </a:lnTo>
                <a:lnTo>
                  <a:pt x="0" y="178594"/>
                </a:lnTo>
                <a:lnTo>
                  <a:pt x="0" y="169664"/>
                </a:lnTo>
                <a:lnTo>
                  <a:pt x="0" y="169664"/>
                </a:lnTo>
                <a:lnTo>
                  <a:pt x="8930" y="160735"/>
                </a:lnTo>
                <a:lnTo>
                  <a:pt x="17859" y="160735"/>
                </a:lnTo>
                <a:lnTo>
                  <a:pt x="26789" y="160735"/>
                </a:lnTo>
                <a:lnTo>
                  <a:pt x="35719" y="160735"/>
                </a:lnTo>
                <a:lnTo>
                  <a:pt x="44648" y="151805"/>
                </a:lnTo>
                <a:lnTo>
                  <a:pt x="53578" y="151805"/>
                </a:lnTo>
                <a:lnTo>
                  <a:pt x="62508" y="151805"/>
                </a:lnTo>
                <a:lnTo>
                  <a:pt x="80367" y="151805"/>
                </a:lnTo>
                <a:lnTo>
                  <a:pt x="89297" y="160735"/>
                </a:lnTo>
                <a:lnTo>
                  <a:pt x="107156" y="160735"/>
                </a:lnTo>
                <a:lnTo>
                  <a:pt x="116086" y="160735"/>
                </a:lnTo>
                <a:lnTo>
                  <a:pt x="125015" y="169664"/>
                </a:lnTo>
                <a:lnTo>
                  <a:pt x="142875" y="169664"/>
                </a:lnTo>
                <a:lnTo>
                  <a:pt x="151805" y="178594"/>
                </a:lnTo>
                <a:lnTo>
                  <a:pt x="160734" y="187524"/>
                </a:lnTo>
                <a:lnTo>
                  <a:pt x="169664" y="187524"/>
                </a:lnTo>
                <a:lnTo>
                  <a:pt x="178594" y="196453"/>
                </a:lnTo>
                <a:lnTo>
                  <a:pt x="178594" y="205383"/>
                </a:lnTo>
                <a:lnTo>
                  <a:pt x="187523" y="214313"/>
                </a:lnTo>
                <a:lnTo>
                  <a:pt x="187523" y="214313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Freeform 80"/>
          <p:cNvSpPr/>
          <p:nvPr/>
        </p:nvSpPr>
        <p:spPr>
          <a:xfrm>
            <a:off x="3598664" y="1134070"/>
            <a:ext cx="53579" cy="178595"/>
          </a:xfrm>
          <a:custGeom>
            <a:avLst/>
            <a:gdLst/>
            <a:ahLst/>
            <a:cxnLst/>
            <a:rect l="0" t="0" r="0" b="0"/>
            <a:pathLst>
              <a:path w="53579" h="178595">
                <a:moveTo>
                  <a:pt x="35719" y="0"/>
                </a:moveTo>
                <a:lnTo>
                  <a:pt x="35719" y="0"/>
                </a:lnTo>
                <a:lnTo>
                  <a:pt x="35719" y="8930"/>
                </a:lnTo>
                <a:lnTo>
                  <a:pt x="44649" y="8930"/>
                </a:lnTo>
                <a:lnTo>
                  <a:pt x="44649" y="17860"/>
                </a:lnTo>
                <a:lnTo>
                  <a:pt x="53578" y="26789"/>
                </a:lnTo>
                <a:lnTo>
                  <a:pt x="53578" y="35719"/>
                </a:lnTo>
                <a:lnTo>
                  <a:pt x="53578" y="44649"/>
                </a:lnTo>
                <a:lnTo>
                  <a:pt x="53578" y="53578"/>
                </a:lnTo>
                <a:lnTo>
                  <a:pt x="53578" y="62508"/>
                </a:lnTo>
                <a:lnTo>
                  <a:pt x="53578" y="80367"/>
                </a:lnTo>
                <a:lnTo>
                  <a:pt x="44649" y="89297"/>
                </a:lnTo>
                <a:lnTo>
                  <a:pt x="44649" y="98227"/>
                </a:lnTo>
                <a:lnTo>
                  <a:pt x="44649" y="107157"/>
                </a:lnTo>
                <a:lnTo>
                  <a:pt x="35719" y="116086"/>
                </a:lnTo>
                <a:lnTo>
                  <a:pt x="35719" y="125016"/>
                </a:lnTo>
                <a:lnTo>
                  <a:pt x="26789" y="133946"/>
                </a:lnTo>
                <a:lnTo>
                  <a:pt x="26789" y="142875"/>
                </a:lnTo>
                <a:lnTo>
                  <a:pt x="17859" y="151805"/>
                </a:lnTo>
                <a:lnTo>
                  <a:pt x="17859" y="151805"/>
                </a:lnTo>
                <a:lnTo>
                  <a:pt x="8930" y="160735"/>
                </a:lnTo>
                <a:lnTo>
                  <a:pt x="8930" y="169664"/>
                </a:lnTo>
                <a:lnTo>
                  <a:pt x="0" y="169664"/>
                </a:lnTo>
                <a:lnTo>
                  <a:pt x="0" y="178594"/>
                </a:lnTo>
                <a:lnTo>
                  <a:pt x="0" y="178594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Freeform 81"/>
          <p:cNvSpPr/>
          <p:nvPr/>
        </p:nvSpPr>
        <p:spPr>
          <a:xfrm>
            <a:off x="3696891" y="1062633"/>
            <a:ext cx="125016" cy="17860"/>
          </a:xfrm>
          <a:custGeom>
            <a:avLst/>
            <a:gdLst/>
            <a:ahLst/>
            <a:cxnLst/>
            <a:rect l="0" t="0" r="0" b="0"/>
            <a:pathLst>
              <a:path w="125016" h="17860">
                <a:moveTo>
                  <a:pt x="0" y="8929"/>
                </a:moveTo>
                <a:lnTo>
                  <a:pt x="0" y="8929"/>
                </a:lnTo>
                <a:lnTo>
                  <a:pt x="0" y="8929"/>
                </a:lnTo>
                <a:lnTo>
                  <a:pt x="0" y="8929"/>
                </a:lnTo>
                <a:lnTo>
                  <a:pt x="8929" y="8929"/>
                </a:lnTo>
                <a:lnTo>
                  <a:pt x="8929" y="8929"/>
                </a:lnTo>
                <a:lnTo>
                  <a:pt x="17859" y="0"/>
                </a:lnTo>
                <a:lnTo>
                  <a:pt x="26789" y="0"/>
                </a:lnTo>
                <a:lnTo>
                  <a:pt x="35718" y="0"/>
                </a:lnTo>
                <a:lnTo>
                  <a:pt x="44648" y="8929"/>
                </a:lnTo>
                <a:lnTo>
                  <a:pt x="53578" y="8929"/>
                </a:lnTo>
                <a:lnTo>
                  <a:pt x="62507" y="8929"/>
                </a:lnTo>
                <a:lnTo>
                  <a:pt x="80367" y="8929"/>
                </a:lnTo>
                <a:lnTo>
                  <a:pt x="89297" y="8929"/>
                </a:lnTo>
                <a:lnTo>
                  <a:pt x="98226" y="8929"/>
                </a:lnTo>
                <a:lnTo>
                  <a:pt x="107156" y="8929"/>
                </a:lnTo>
                <a:lnTo>
                  <a:pt x="125015" y="17859"/>
                </a:lnTo>
                <a:lnTo>
                  <a:pt x="125015" y="1785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Freeform 82"/>
          <p:cNvSpPr/>
          <p:nvPr/>
        </p:nvSpPr>
        <p:spPr>
          <a:xfrm>
            <a:off x="3866555" y="937617"/>
            <a:ext cx="267891" cy="241103"/>
          </a:xfrm>
          <a:custGeom>
            <a:avLst/>
            <a:gdLst/>
            <a:ahLst/>
            <a:cxnLst/>
            <a:rect l="0" t="0" r="0" b="0"/>
            <a:pathLst>
              <a:path w="267891" h="241103">
                <a:moveTo>
                  <a:pt x="0" y="17859"/>
                </a:moveTo>
                <a:lnTo>
                  <a:pt x="0" y="8930"/>
                </a:lnTo>
                <a:lnTo>
                  <a:pt x="8929" y="8930"/>
                </a:lnTo>
                <a:lnTo>
                  <a:pt x="8929" y="8930"/>
                </a:lnTo>
                <a:lnTo>
                  <a:pt x="17859" y="0"/>
                </a:lnTo>
                <a:lnTo>
                  <a:pt x="26789" y="8930"/>
                </a:lnTo>
                <a:lnTo>
                  <a:pt x="35718" y="8930"/>
                </a:lnTo>
                <a:lnTo>
                  <a:pt x="53578" y="8930"/>
                </a:lnTo>
                <a:lnTo>
                  <a:pt x="62508" y="8930"/>
                </a:lnTo>
                <a:lnTo>
                  <a:pt x="71437" y="8930"/>
                </a:lnTo>
                <a:lnTo>
                  <a:pt x="89297" y="17859"/>
                </a:lnTo>
                <a:lnTo>
                  <a:pt x="98226" y="26789"/>
                </a:lnTo>
                <a:lnTo>
                  <a:pt x="107156" y="26789"/>
                </a:lnTo>
                <a:lnTo>
                  <a:pt x="125015" y="35719"/>
                </a:lnTo>
                <a:lnTo>
                  <a:pt x="133945" y="44649"/>
                </a:lnTo>
                <a:lnTo>
                  <a:pt x="142875" y="53578"/>
                </a:lnTo>
                <a:lnTo>
                  <a:pt x="151804" y="62508"/>
                </a:lnTo>
                <a:lnTo>
                  <a:pt x="160734" y="71438"/>
                </a:lnTo>
                <a:lnTo>
                  <a:pt x="169664" y="80367"/>
                </a:lnTo>
                <a:lnTo>
                  <a:pt x="169664" y="89297"/>
                </a:lnTo>
                <a:lnTo>
                  <a:pt x="178593" y="107156"/>
                </a:lnTo>
                <a:lnTo>
                  <a:pt x="178593" y="116086"/>
                </a:lnTo>
                <a:lnTo>
                  <a:pt x="178593" y="125016"/>
                </a:lnTo>
                <a:lnTo>
                  <a:pt x="169664" y="133945"/>
                </a:lnTo>
                <a:lnTo>
                  <a:pt x="169664" y="142875"/>
                </a:lnTo>
                <a:lnTo>
                  <a:pt x="160734" y="151805"/>
                </a:lnTo>
                <a:lnTo>
                  <a:pt x="151804" y="160734"/>
                </a:lnTo>
                <a:lnTo>
                  <a:pt x="142875" y="178594"/>
                </a:lnTo>
                <a:lnTo>
                  <a:pt x="133945" y="178594"/>
                </a:lnTo>
                <a:lnTo>
                  <a:pt x="116086" y="187524"/>
                </a:lnTo>
                <a:lnTo>
                  <a:pt x="107156" y="196453"/>
                </a:lnTo>
                <a:lnTo>
                  <a:pt x="98226" y="196453"/>
                </a:lnTo>
                <a:lnTo>
                  <a:pt x="89297" y="205383"/>
                </a:lnTo>
                <a:lnTo>
                  <a:pt x="71437" y="205383"/>
                </a:lnTo>
                <a:lnTo>
                  <a:pt x="62508" y="214313"/>
                </a:lnTo>
                <a:lnTo>
                  <a:pt x="53578" y="214313"/>
                </a:lnTo>
                <a:lnTo>
                  <a:pt x="44648" y="214313"/>
                </a:lnTo>
                <a:lnTo>
                  <a:pt x="35718" y="214313"/>
                </a:lnTo>
                <a:lnTo>
                  <a:pt x="35718" y="214313"/>
                </a:lnTo>
                <a:lnTo>
                  <a:pt x="26789" y="214313"/>
                </a:lnTo>
                <a:lnTo>
                  <a:pt x="26789" y="205383"/>
                </a:lnTo>
                <a:lnTo>
                  <a:pt x="17859" y="205383"/>
                </a:lnTo>
                <a:lnTo>
                  <a:pt x="17859" y="205383"/>
                </a:lnTo>
                <a:lnTo>
                  <a:pt x="17859" y="196453"/>
                </a:lnTo>
                <a:lnTo>
                  <a:pt x="26789" y="196453"/>
                </a:lnTo>
                <a:lnTo>
                  <a:pt x="26789" y="187524"/>
                </a:lnTo>
                <a:lnTo>
                  <a:pt x="35718" y="187524"/>
                </a:lnTo>
                <a:lnTo>
                  <a:pt x="44648" y="178594"/>
                </a:lnTo>
                <a:lnTo>
                  <a:pt x="53578" y="178594"/>
                </a:lnTo>
                <a:lnTo>
                  <a:pt x="62508" y="178594"/>
                </a:lnTo>
                <a:lnTo>
                  <a:pt x="80367" y="178594"/>
                </a:lnTo>
                <a:lnTo>
                  <a:pt x="98226" y="178594"/>
                </a:lnTo>
                <a:lnTo>
                  <a:pt x="107156" y="178594"/>
                </a:lnTo>
                <a:lnTo>
                  <a:pt x="125015" y="178594"/>
                </a:lnTo>
                <a:lnTo>
                  <a:pt x="142875" y="187524"/>
                </a:lnTo>
                <a:lnTo>
                  <a:pt x="160734" y="187524"/>
                </a:lnTo>
                <a:lnTo>
                  <a:pt x="169664" y="187524"/>
                </a:lnTo>
                <a:lnTo>
                  <a:pt x="187523" y="187524"/>
                </a:lnTo>
                <a:lnTo>
                  <a:pt x="196453" y="196453"/>
                </a:lnTo>
                <a:lnTo>
                  <a:pt x="214312" y="196453"/>
                </a:lnTo>
                <a:lnTo>
                  <a:pt x="223242" y="205383"/>
                </a:lnTo>
                <a:lnTo>
                  <a:pt x="232172" y="205383"/>
                </a:lnTo>
                <a:lnTo>
                  <a:pt x="241101" y="214313"/>
                </a:lnTo>
                <a:lnTo>
                  <a:pt x="250031" y="223242"/>
                </a:lnTo>
                <a:lnTo>
                  <a:pt x="258961" y="223242"/>
                </a:lnTo>
                <a:lnTo>
                  <a:pt x="267890" y="241102"/>
                </a:lnTo>
                <a:lnTo>
                  <a:pt x="267890" y="241102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Freeform 83"/>
          <p:cNvSpPr/>
          <p:nvPr/>
        </p:nvSpPr>
        <p:spPr>
          <a:xfrm>
            <a:off x="3429000" y="1473398"/>
            <a:ext cx="151806" cy="8931"/>
          </a:xfrm>
          <a:custGeom>
            <a:avLst/>
            <a:gdLst/>
            <a:ahLst/>
            <a:cxnLst/>
            <a:rect l="0" t="0" r="0" b="0"/>
            <a:pathLst>
              <a:path w="151806" h="8931">
                <a:moveTo>
                  <a:pt x="0" y="8930"/>
                </a:moveTo>
                <a:lnTo>
                  <a:pt x="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17859" y="8930"/>
                </a:lnTo>
                <a:lnTo>
                  <a:pt x="26789" y="0"/>
                </a:lnTo>
                <a:lnTo>
                  <a:pt x="26789" y="0"/>
                </a:lnTo>
                <a:lnTo>
                  <a:pt x="35719" y="0"/>
                </a:lnTo>
                <a:lnTo>
                  <a:pt x="53578" y="0"/>
                </a:lnTo>
                <a:lnTo>
                  <a:pt x="62508" y="0"/>
                </a:lnTo>
                <a:lnTo>
                  <a:pt x="71438" y="0"/>
                </a:lnTo>
                <a:lnTo>
                  <a:pt x="89297" y="0"/>
                </a:lnTo>
                <a:lnTo>
                  <a:pt x="98227" y="0"/>
                </a:lnTo>
                <a:lnTo>
                  <a:pt x="116086" y="0"/>
                </a:lnTo>
                <a:lnTo>
                  <a:pt x="125016" y="0"/>
                </a:lnTo>
                <a:lnTo>
                  <a:pt x="133945" y="0"/>
                </a:lnTo>
                <a:lnTo>
                  <a:pt x="151805" y="0"/>
                </a:lnTo>
                <a:lnTo>
                  <a:pt x="151805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Freeform 84"/>
          <p:cNvSpPr/>
          <p:nvPr/>
        </p:nvSpPr>
        <p:spPr>
          <a:xfrm>
            <a:off x="3661172" y="1375172"/>
            <a:ext cx="151806" cy="107157"/>
          </a:xfrm>
          <a:custGeom>
            <a:avLst/>
            <a:gdLst/>
            <a:ahLst/>
            <a:cxnLst/>
            <a:rect l="0" t="0" r="0" b="0"/>
            <a:pathLst>
              <a:path w="151806" h="107157">
                <a:moveTo>
                  <a:pt x="26789" y="0"/>
                </a:moveTo>
                <a:lnTo>
                  <a:pt x="26789" y="0"/>
                </a:lnTo>
                <a:lnTo>
                  <a:pt x="17859" y="0"/>
                </a:lnTo>
                <a:lnTo>
                  <a:pt x="17859" y="8930"/>
                </a:lnTo>
                <a:lnTo>
                  <a:pt x="17859" y="8930"/>
                </a:lnTo>
                <a:lnTo>
                  <a:pt x="17859" y="17859"/>
                </a:lnTo>
                <a:lnTo>
                  <a:pt x="17859" y="17859"/>
                </a:lnTo>
                <a:lnTo>
                  <a:pt x="17859" y="26789"/>
                </a:lnTo>
                <a:lnTo>
                  <a:pt x="8930" y="35718"/>
                </a:lnTo>
                <a:lnTo>
                  <a:pt x="8930" y="44648"/>
                </a:lnTo>
                <a:lnTo>
                  <a:pt x="8930" y="53578"/>
                </a:lnTo>
                <a:lnTo>
                  <a:pt x="0" y="62507"/>
                </a:lnTo>
                <a:lnTo>
                  <a:pt x="0" y="71437"/>
                </a:lnTo>
                <a:lnTo>
                  <a:pt x="0" y="71437"/>
                </a:lnTo>
                <a:lnTo>
                  <a:pt x="0" y="80367"/>
                </a:lnTo>
                <a:lnTo>
                  <a:pt x="0" y="89297"/>
                </a:lnTo>
                <a:lnTo>
                  <a:pt x="0" y="89297"/>
                </a:lnTo>
                <a:lnTo>
                  <a:pt x="0" y="98226"/>
                </a:lnTo>
                <a:lnTo>
                  <a:pt x="8930" y="98226"/>
                </a:lnTo>
                <a:lnTo>
                  <a:pt x="8930" y="107156"/>
                </a:lnTo>
                <a:lnTo>
                  <a:pt x="8930" y="107156"/>
                </a:lnTo>
                <a:lnTo>
                  <a:pt x="17859" y="107156"/>
                </a:lnTo>
                <a:lnTo>
                  <a:pt x="26789" y="107156"/>
                </a:lnTo>
                <a:lnTo>
                  <a:pt x="35719" y="107156"/>
                </a:lnTo>
                <a:lnTo>
                  <a:pt x="44648" y="107156"/>
                </a:lnTo>
                <a:lnTo>
                  <a:pt x="53578" y="107156"/>
                </a:lnTo>
                <a:lnTo>
                  <a:pt x="62508" y="98226"/>
                </a:lnTo>
                <a:lnTo>
                  <a:pt x="71437" y="98226"/>
                </a:lnTo>
                <a:lnTo>
                  <a:pt x="80367" y="89297"/>
                </a:lnTo>
                <a:lnTo>
                  <a:pt x="89297" y="89297"/>
                </a:lnTo>
                <a:lnTo>
                  <a:pt x="98226" y="89297"/>
                </a:lnTo>
                <a:lnTo>
                  <a:pt x="107156" y="80367"/>
                </a:lnTo>
                <a:lnTo>
                  <a:pt x="116086" y="71437"/>
                </a:lnTo>
                <a:lnTo>
                  <a:pt x="125016" y="71437"/>
                </a:lnTo>
                <a:lnTo>
                  <a:pt x="133945" y="62507"/>
                </a:lnTo>
                <a:lnTo>
                  <a:pt x="133945" y="62507"/>
                </a:lnTo>
                <a:lnTo>
                  <a:pt x="151805" y="53578"/>
                </a:lnTo>
                <a:lnTo>
                  <a:pt x="151805" y="53578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Freeform 85"/>
          <p:cNvSpPr/>
          <p:nvPr/>
        </p:nvSpPr>
        <p:spPr>
          <a:xfrm>
            <a:off x="3812977" y="1393031"/>
            <a:ext cx="17860" cy="169665"/>
          </a:xfrm>
          <a:custGeom>
            <a:avLst/>
            <a:gdLst/>
            <a:ahLst/>
            <a:cxnLst/>
            <a:rect l="0" t="0" r="0" b="0"/>
            <a:pathLst>
              <a:path w="17860" h="169665">
                <a:moveTo>
                  <a:pt x="17859" y="0"/>
                </a:moveTo>
                <a:lnTo>
                  <a:pt x="17859" y="0"/>
                </a:lnTo>
                <a:lnTo>
                  <a:pt x="17859" y="0"/>
                </a:lnTo>
                <a:lnTo>
                  <a:pt x="17859" y="0"/>
                </a:lnTo>
                <a:lnTo>
                  <a:pt x="8929" y="0"/>
                </a:lnTo>
                <a:lnTo>
                  <a:pt x="8929" y="0"/>
                </a:lnTo>
                <a:lnTo>
                  <a:pt x="8929" y="8930"/>
                </a:lnTo>
                <a:lnTo>
                  <a:pt x="8929" y="8930"/>
                </a:lnTo>
                <a:lnTo>
                  <a:pt x="8929" y="17859"/>
                </a:lnTo>
                <a:lnTo>
                  <a:pt x="8929" y="17859"/>
                </a:lnTo>
                <a:lnTo>
                  <a:pt x="8929" y="26789"/>
                </a:lnTo>
                <a:lnTo>
                  <a:pt x="8929" y="35719"/>
                </a:lnTo>
                <a:lnTo>
                  <a:pt x="0" y="44648"/>
                </a:lnTo>
                <a:lnTo>
                  <a:pt x="0" y="53578"/>
                </a:lnTo>
                <a:lnTo>
                  <a:pt x="0" y="62508"/>
                </a:lnTo>
                <a:lnTo>
                  <a:pt x="0" y="80367"/>
                </a:lnTo>
                <a:lnTo>
                  <a:pt x="0" y="89297"/>
                </a:lnTo>
                <a:lnTo>
                  <a:pt x="0" y="98227"/>
                </a:lnTo>
                <a:lnTo>
                  <a:pt x="0" y="107156"/>
                </a:lnTo>
                <a:lnTo>
                  <a:pt x="0" y="116086"/>
                </a:lnTo>
                <a:lnTo>
                  <a:pt x="0" y="125016"/>
                </a:lnTo>
                <a:lnTo>
                  <a:pt x="0" y="133945"/>
                </a:lnTo>
                <a:lnTo>
                  <a:pt x="0" y="142875"/>
                </a:lnTo>
                <a:lnTo>
                  <a:pt x="0" y="160734"/>
                </a:lnTo>
                <a:lnTo>
                  <a:pt x="0" y="169664"/>
                </a:lnTo>
                <a:lnTo>
                  <a:pt x="0" y="169664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 86"/>
          <p:cNvSpPr/>
          <p:nvPr/>
        </p:nvSpPr>
        <p:spPr>
          <a:xfrm>
            <a:off x="3866555" y="1509117"/>
            <a:ext cx="125016" cy="196454"/>
          </a:xfrm>
          <a:custGeom>
            <a:avLst/>
            <a:gdLst/>
            <a:ahLst/>
            <a:cxnLst/>
            <a:rect l="0" t="0" r="0" b="0"/>
            <a:pathLst>
              <a:path w="125016" h="196454">
                <a:moveTo>
                  <a:pt x="71437" y="0"/>
                </a:moveTo>
                <a:lnTo>
                  <a:pt x="71437" y="0"/>
                </a:lnTo>
                <a:lnTo>
                  <a:pt x="71437" y="8930"/>
                </a:lnTo>
                <a:lnTo>
                  <a:pt x="80367" y="8930"/>
                </a:lnTo>
                <a:lnTo>
                  <a:pt x="89297" y="17859"/>
                </a:lnTo>
                <a:lnTo>
                  <a:pt x="98226" y="26789"/>
                </a:lnTo>
                <a:lnTo>
                  <a:pt x="98226" y="26789"/>
                </a:lnTo>
                <a:lnTo>
                  <a:pt x="107156" y="44648"/>
                </a:lnTo>
                <a:lnTo>
                  <a:pt x="116086" y="53578"/>
                </a:lnTo>
                <a:lnTo>
                  <a:pt x="116086" y="62508"/>
                </a:lnTo>
                <a:lnTo>
                  <a:pt x="125015" y="71437"/>
                </a:lnTo>
                <a:lnTo>
                  <a:pt x="125015" y="80367"/>
                </a:lnTo>
                <a:lnTo>
                  <a:pt x="125015" y="89297"/>
                </a:lnTo>
                <a:lnTo>
                  <a:pt x="125015" y="98227"/>
                </a:lnTo>
                <a:lnTo>
                  <a:pt x="125015" y="107156"/>
                </a:lnTo>
                <a:lnTo>
                  <a:pt x="116086" y="116086"/>
                </a:lnTo>
                <a:lnTo>
                  <a:pt x="116086" y="125016"/>
                </a:lnTo>
                <a:lnTo>
                  <a:pt x="107156" y="133945"/>
                </a:lnTo>
                <a:lnTo>
                  <a:pt x="98226" y="142875"/>
                </a:lnTo>
                <a:lnTo>
                  <a:pt x="89297" y="151805"/>
                </a:lnTo>
                <a:lnTo>
                  <a:pt x="71437" y="160734"/>
                </a:lnTo>
                <a:lnTo>
                  <a:pt x="62508" y="169664"/>
                </a:lnTo>
                <a:lnTo>
                  <a:pt x="53578" y="169664"/>
                </a:lnTo>
                <a:lnTo>
                  <a:pt x="35718" y="178594"/>
                </a:lnTo>
                <a:lnTo>
                  <a:pt x="26789" y="178594"/>
                </a:lnTo>
                <a:lnTo>
                  <a:pt x="17859" y="187523"/>
                </a:lnTo>
                <a:lnTo>
                  <a:pt x="0" y="196453"/>
                </a:lnTo>
                <a:lnTo>
                  <a:pt x="0" y="196453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Freeform 87"/>
          <p:cNvSpPr/>
          <p:nvPr/>
        </p:nvSpPr>
        <p:spPr>
          <a:xfrm>
            <a:off x="4036219" y="1393031"/>
            <a:ext cx="133946" cy="17860"/>
          </a:xfrm>
          <a:custGeom>
            <a:avLst/>
            <a:gdLst/>
            <a:ahLst/>
            <a:cxnLst/>
            <a:rect l="0" t="0" r="0" b="0"/>
            <a:pathLst>
              <a:path w="133946" h="1786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29" y="0"/>
                </a:lnTo>
                <a:lnTo>
                  <a:pt x="17859" y="0"/>
                </a:lnTo>
                <a:lnTo>
                  <a:pt x="17859" y="0"/>
                </a:lnTo>
                <a:lnTo>
                  <a:pt x="26789" y="0"/>
                </a:lnTo>
                <a:lnTo>
                  <a:pt x="35719" y="0"/>
                </a:lnTo>
                <a:lnTo>
                  <a:pt x="53578" y="0"/>
                </a:lnTo>
                <a:lnTo>
                  <a:pt x="62508" y="8930"/>
                </a:lnTo>
                <a:lnTo>
                  <a:pt x="71437" y="8930"/>
                </a:lnTo>
                <a:lnTo>
                  <a:pt x="89297" y="8930"/>
                </a:lnTo>
                <a:lnTo>
                  <a:pt x="98226" y="8930"/>
                </a:lnTo>
                <a:lnTo>
                  <a:pt x="107156" y="8930"/>
                </a:lnTo>
                <a:lnTo>
                  <a:pt x="116086" y="8930"/>
                </a:lnTo>
                <a:lnTo>
                  <a:pt x="133945" y="17859"/>
                </a:lnTo>
                <a:lnTo>
                  <a:pt x="133945" y="1785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Freeform 88"/>
          <p:cNvSpPr/>
          <p:nvPr/>
        </p:nvSpPr>
        <p:spPr>
          <a:xfrm>
            <a:off x="4250531" y="1241227"/>
            <a:ext cx="35720" cy="321469"/>
          </a:xfrm>
          <a:custGeom>
            <a:avLst/>
            <a:gdLst/>
            <a:ahLst/>
            <a:cxnLst/>
            <a:rect l="0" t="0" r="0" b="0"/>
            <a:pathLst>
              <a:path w="35720" h="321469">
                <a:moveTo>
                  <a:pt x="0" y="0"/>
                </a:moveTo>
                <a:lnTo>
                  <a:pt x="0" y="8929"/>
                </a:lnTo>
                <a:lnTo>
                  <a:pt x="0" y="17859"/>
                </a:lnTo>
                <a:lnTo>
                  <a:pt x="8930" y="26789"/>
                </a:lnTo>
                <a:lnTo>
                  <a:pt x="8930" y="44648"/>
                </a:lnTo>
                <a:lnTo>
                  <a:pt x="17860" y="53578"/>
                </a:lnTo>
                <a:lnTo>
                  <a:pt x="17860" y="71437"/>
                </a:lnTo>
                <a:lnTo>
                  <a:pt x="17860" y="80367"/>
                </a:lnTo>
                <a:lnTo>
                  <a:pt x="26789" y="98226"/>
                </a:lnTo>
                <a:lnTo>
                  <a:pt x="26789" y="107156"/>
                </a:lnTo>
                <a:lnTo>
                  <a:pt x="26789" y="125015"/>
                </a:lnTo>
                <a:lnTo>
                  <a:pt x="26789" y="142875"/>
                </a:lnTo>
                <a:lnTo>
                  <a:pt x="35719" y="160734"/>
                </a:lnTo>
                <a:lnTo>
                  <a:pt x="35719" y="169663"/>
                </a:lnTo>
                <a:lnTo>
                  <a:pt x="35719" y="187523"/>
                </a:lnTo>
                <a:lnTo>
                  <a:pt x="35719" y="205382"/>
                </a:lnTo>
                <a:lnTo>
                  <a:pt x="35719" y="214312"/>
                </a:lnTo>
                <a:lnTo>
                  <a:pt x="35719" y="232171"/>
                </a:lnTo>
                <a:lnTo>
                  <a:pt x="35719" y="250031"/>
                </a:lnTo>
                <a:lnTo>
                  <a:pt x="35719" y="267890"/>
                </a:lnTo>
                <a:lnTo>
                  <a:pt x="35719" y="285749"/>
                </a:lnTo>
                <a:lnTo>
                  <a:pt x="35719" y="294679"/>
                </a:lnTo>
                <a:lnTo>
                  <a:pt x="35719" y="321468"/>
                </a:lnTo>
                <a:lnTo>
                  <a:pt x="35719" y="321468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 89"/>
          <p:cNvSpPr/>
          <p:nvPr/>
        </p:nvSpPr>
        <p:spPr>
          <a:xfrm>
            <a:off x="4000500" y="464344"/>
            <a:ext cx="437556" cy="321469"/>
          </a:xfrm>
          <a:custGeom>
            <a:avLst/>
            <a:gdLst/>
            <a:ahLst/>
            <a:cxnLst/>
            <a:rect l="0" t="0" r="0" b="0"/>
            <a:pathLst>
              <a:path w="437556" h="321469">
                <a:moveTo>
                  <a:pt x="0" y="232172"/>
                </a:moveTo>
                <a:lnTo>
                  <a:pt x="0" y="241101"/>
                </a:lnTo>
                <a:lnTo>
                  <a:pt x="8930" y="250031"/>
                </a:lnTo>
                <a:lnTo>
                  <a:pt x="8930" y="258961"/>
                </a:lnTo>
                <a:lnTo>
                  <a:pt x="8930" y="267890"/>
                </a:lnTo>
                <a:lnTo>
                  <a:pt x="8930" y="276820"/>
                </a:lnTo>
                <a:lnTo>
                  <a:pt x="8930" y="285750"/>
                </a:lnTo>
                <a:lnTo>
                  <a:pt x="8930" y="294679"/>
                </a:lnTo>
                <a:lnTo>
                  <a:pt x="8930" y="294679"/>
                </a:lnTo>
                <a:lnTo>
                  <a:pt x="8930" y="303609"/>
                </a:lnTo>
                <a:lnTo>
                  <a:pt x="8930" y="312539"/>
                </a:lnTo>
                <a:lnTo>
                  <a:pt x="8930" y="312539"/>
                </a:lnTo>
                <a:lnTo>
                  <a:pt x="8930" y="312539"/>
                </a:lnTo>
                <a:lnTo>
                  <a:pt x="8930" y="321468"/>
                </a:lnTo>
                <a:lnTo>
                  <a:pt x="8930" y="321468"/>
                </a:lnTo>
                <a:lnTo>
                  <a:pt x="8930" y="321468"/>
                </a:lnTo>
                <a:lnTo>
                  <a:pt x="8930" y="321468"/>
                </a:lnTo>
                <a:lnTo>
                  <a:pt x="17859" y="321468"/>
                </a:lnTo>
                <a:lnTo>
                  <a:pt x="17859" y="312539"/>
                </a:lnTo>
                <a:lnTo>
                  <a:pt x="26789" y="303609"/>
                </a:lnTo>
                <a:lnTo>
                  <a:pt x="35719" y="294679"/>
                </a:lnTo>
                <a:lnTo>
                  <a:pt x="44648" y="276820"/>
                </a:lnTo>
                <a:lnTo>
                  <a:pt x="62508" y="258961"/>
                </a:lnTo>
                <a:lnTo>
                  <a:pt x="80367" y="241101"/>
                </a:lnTo>
                <a:lnTo>
                  <a:pt x="98227" y="214312"/>
                </a:lnTo>
                <a:lnTo>
                  <a:pt x="125016" y="187523"/>
                </a:lnTo>
                <a:lnTo>
                  <a:pt x="151805" y="169664"/>
                </a:lnTo>
                <a:lnTo>
                  <a:pt x="187523" y="142875"/>
                </a:lnTo>
                <a:lnTo>
                  <a:pt x="214313" y="116086"/>
                </a:lnTo>
                <a:lnTo>
                  <a:pt x="241102" y="98226"/>
                </a:lnTo>
                <a:lnTo>
                  <a:pt x="276820" y="71437"/>
                </a:lnTo>
                <a:lnTo>
                  <a:pt x="303609" y="62508"/>
                </a:lnTo>
                <a:lnTo>
                  <a:pt x="330398" y="44648"/>
                </a:lnTo>
                <a:lnTo>
                  <a:pt x="348258" y="35718"/>
                </a:lnTo>
                <a:lnTo>
                  <a:pt x="366117" y="26789"/>
                </a:lnTo>
                <a:lnTo>
                  <a:pt x="383977" y="17859"/>
                </a:lnTo>
                <a:lnTo>
                  <a:pt x="392906" y="17859"/>
                </a:lnTo>
                <a:lnTo>
                  <a:pt x="410766" y="8929"/>
                </a:lnTo>
                <a:lnTo>
                  <a:pt x="419695" y="8929"/>
                </a:lnTo>
                <a:lnTo>
                  <a:pt x="437555" y="0"/>
                </a:lnTo>
                <a:lnTo>
                  <a:pt x="437555" y="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Freeform 90"/>
          <p:cNvSpPr/>
          <p:nvPr/>
        </p:nvSpPr>
        <p:spPr>
          <a:xfrm>
            <a:off x="3000375" y="508992"/>
            <a:ext cx="1187649" cy="446485"/>
          </a:xfrm>
          <a:custGeom>
            <a:avLst/>
            <a:gdLst/>
            <a:ahLst/>
            <a:cxnLst/>
            <a:rect l="0" t="0" r="0" b="0"/>
            <a:pathLst>
              <a:path w="1187649" h="446485">
                <a:moveTo>
                  <a:pt x="875109" y="8930"/>
                </a:moveTo>
                <a:lnTo>
                  <a:pt x="866180" y="8930"/>
                </a:lnTo>
                <a:lnTo>
                  <a:pt x="848320" y="0"/>
                </a:lnTo>
                <a:lnTo>
                  <a:pt x="830461" y="0"/>
                </a:lnTo>
                <a:lnTo>
                  <a:pt x="803672" y="0"/>
                </a:lnTo>
                <a:lnTo>
                  <a:pt x="785813" y="0"/>
                </a:lnTo>
                <a:lnTo>
                  <a:pt x="759023" y="0"/>
                </a:lnTo>
                <a:lnTo>
                  <a:pt x="732234" y="0"/>
                </a:lnTo>
                <a:lnTo>
                  <a:pt x="705445" y="8930"/>
                </a:lnTo>
                <a:lnTo>
                  <a:pt x="678656" y="8930"/>
                </a:lnTo>
                <a:lnTo>
                  <a:pt x="642938" y="8930"/>
                </a:lnTo>
                <a:lnTo>
                  <a:pt x="607219" y="8930"/>
                </a:lnTo>
                <a:lnTo>
                  <a:pt x="580430" y="17860"/>
                </a:lnTo>
                <a:lnTo>
                  <a:pt x="544711" y="17860"/>
                </a:lnTo>
                <a:lnTo>
                  <a:pt x="508992" y="26789"/>
                </a:lnTo>
                <a:lnTo>
                  <a:pt x="473273" y="35719"/>
                </a:lnTo>
                <a:lnTo>
                  <a:pt x="437555" y="35719"/>
                </a:lnTo>
                <a:lnTo>
                  <a:pt x="401836" y="53578"/>
                </a:lnTo>
                <a:lnTo>
                  <a:pt x="366117" y="62508"/>
                </a:lnTo>
                <a:lnTo>
                  <a:pt x="330398" y="80367"/>
                </a:lnTo>
                <a:lnTo>
                  <a:pt x="294680" y="89297"/>
                </a:lnTo>
                <a:lnTo>
                  <a:pt x="258961" y="107156"/>
                </a:lnTo>
                <a:lnTo>
                  <a:pt x="223242" y="125016"/>
                </a:lnTo>
                <a:lnTo>
                  <a:pt x="187523" y="133946"/>
                </a:lnTo>
                <a:lnTo>
                  <a:pt x="151805" y="160735"/>
                </a:lnTo>
                <a:lnTo>
                  <a:pt x="125016" y="178594"/>
                </a:lnTo>
                <a:lnTo>
                  <a:pt x="98227" y="196453"/>
                </a:lnTo>
                <a:lnTo>
                  <a:pt x="71438" y="214313"/>
                </a:lnTo>
                <a:lnTo>
                  <a:pt x="53578" y="232172"/>
                </a:lnTo>
                <a:lnTo>
                  <a:pt x="35719" y="250031"/>
                </a:lnTo>
                <a:lnTo>
                  <a:pt x="26789" y="267891"/>
                </a:lnTo>
                <a:lnTo>
                  <a:pt x="8930" y="285750"/>
                </a:lnTo>
                <a:lnTo>
                  <a:pt x="8930" y="303609"/>
                </a:lnTo>
                <a:lnTo>
                  <a:pt x="0" y="321469"/>
                </a:lnTo>
                <a:lnTo>
                  <a:pt x="0" y="339328"/>
                </a:lnTo>
                <a:lnTo>
                  <a:pt x="0" y="348258"/>
                </a:lnTo>
                <a:lnTo>
                  <a:pt x="8930" y="366117"/>
                </a:lnTo>
                <a:lnTo>
                  <a:pt x="17859" y="375047"/>
                </a:lnTo>
                <a:lnTo>
                  <a:pt x="26789" y="392906"/>
                </a:lnTo>
                <a:lnTo>
                  <a:pt x="44648" y="401836"/>
                </a:lnTo>
                <a:lnTo>
                  <a:pt x="62508" y="410766"/>
                </a:lnTo>
                <a:lnTo>
                  <a:pt x="80367" y="419695"/>
                </a:lnTo>
                <a:lnTo>
                  <a:pt x="107156" y="428625"/>
                </a:lnTo>
                <a:lnTo>
                  <a:pt x="142875" y="428625"/>
                </a:lnTo>
                <a:lnTo>
                  <a:pt x="169664" y="437555"/>
                </a:lnTo>
                <a:lnTo>
                  <a:pt x="214313" y="437555"/>
                </a:lnTo>
                <a:lnTo>
                  <a:pt x="250031" y="437555"/>
                </a:lnTo>
                <a:lnTo>
                  <a:pt x="294680" y="446484"/>
                </a:lnTo>
                <a:lnTo>
                  <a:pt x="339328" y="437555"/>
                </a:lnTo>
                <a:lnTo>
                  <a:pt x="392906" y="437555"/>
                </a:lnTo>
                <a:lnTo>
                  <a:pt x="446484" y="437555"/>
                </a:lnTo>
                <a:lnTo>
                  <a:pt x="500063" y="428625"/>
                </a:lnTo>
                <a:lnTo>
                  <a:pt x="553641" y="428625"/>
                </a:lnTo>
                <a:lnTo>
                  <a:pt x="607219" y="419695"/>
                </a:lnTo>
                <a:lnTo>
                  <a:pt x="660797" y="419695"/>
                </a:lnTo>
                <a:lnTo>
                  <a:pt x="714375" y="410766"/>
                </a:lnTo>
                <a:lnTo>
                  <a:pt x="767953" y="401836"/>
                </a:lnTo>
                <a:lnTo>
                  <a:pt x="821531" y="392906"/>
                </a:lnTo>
                <a:lnTo>
                  <a:pt x="875109" y="383977"/>
                </a:lnTo>
                <a:lnTo>
                  <a:pt x="928688" y="375047"/>
                </a:lnTo>
                <a:lnTo>
                  <a:pt x="973336" y="366117"/>
                </a:lnTo>
                <a:lnTo>
                  <a:pt x="1009055" y="357188"/>
                </a:lnTo>
                <a:lnTo>
                  <a:pt x="1053703" y="339328"/>
                </a:lnTo>
                <a:lnTo>
                  <a:pt x="1080492" y="330399"/>
                </a:lnTo>
                <a:lnTo>
                  <a:pt x="1116211" y="312539"/>
                </a:lnTo>
                <a:lnTo>
                  <a:pt x="1134070" y="294680"/>
                </a:lnTo>
                <a:lnTo>
                  <a:pt x="1151930" y="285750"/>
                </a:lnTo>
                <a:lnTo>
                  <a:pt x="1169789" y="267891"/>
                </a:lnTo>
                <a:lnTo>
                  <a:pt x="1178719" y="250031"/>
                </a:lnTo>
                <a:lnTo>
                  <a:pt x="1178719" y="232172"/>
                </a:lnTo>
                <a:lnTo>
                  <a:pt x="1187648" y="205383"/>
                </a:lnTo>
                <a:lnTo>
                  <a:pt x="1178719" y="187524"/>
                </a:lnTo>
                <a:lnTo>
                  <a:pt x="1178719" y="169664"/>
                </a:lnTo>
                <a:lnTo>
                  <a:pt x="1169789" y="151805"/>
                </a:lnTo>
                <a:lnTo>
                  <a:pt x="1151930" y="133946"/>
                </a:lnTo>
                <a:lnTo>
                  <a:pt x="1134070" y="116086"/>
                </a:lnTo>
                <a:lnTo>
                  <a:pt x="1116211" y="98227"/>
                </a:lnTo>
                <a:lnTo>
                  <a:pt x="1089422" y="80367"/>
                </a:lnTo>
                <a:lnTo>
                  <a:pt x="1062633" y="62508"/>
                </a:lnTo>
                <a:lnTo>
                  <a:pt x="1035844" y="44649"/>
                </a:lnTo>
                <a:lnTo>
                  <a:pt x="1009055" y="35719"/>
                </a:lnTo>
                <a:lnTo>
                  <a:pt x="973336" y="26789"/>
                </a:lnTo>
                <a:lnTo>
                  <a:pt x="937617" y="17860"/>
                </a:lnTo>
                <a:lnTo>
                  <a:pt x="901898" y="8930"/>
                </a:lnTo>
                <a:lnTo>
                  <a:pt x="866180" y="8930"/>
                </a:lnTo>
                <a:lnTo>
                  <a:pt x="830461" y="0"/>
                </a:lnTo>
                <a:lnTo>
                  <a:pt x="794742" y="0"/>
                </a:lnTo>
                <a:lnTo>
                  <a:pt x="759023" y="8930"/>
                </a:lnTo>
                <a:lnTo>
                  <a:pt x="714375" y="8930"/>
                </a:lnTo>
                <a:lnTo>
                  <a:pt x="714375" y="893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reeform 91"/>
          <p:cNvSpPr/>
          <p:nvPr/>
        </p:nvSpPr>
        <p:spPr>
          <a:xfrm>
            <a:off x="4795242" y="410766"/>
            <a:ext cx="428626" cy="705446"/>
          </a:xfrm>
          <a:custGeom>
            <a:avLst/>
            <a:gdLst/>
            <a:ahLst/>
            <a:cxnLst/>
            <a:rect l="0" t="0" r="0" b="0"/>
            <a:pathLst>
              <a:path w="428626" h="705446">
                <a:moveTo>
                  <a:pt x="357188" y="0"/>
                </a:moveTo>
                <a:lnTo>
                  <a:pt x="348258" y="0"/>
                </a:lnTo>
                <a:lnTo>
                  <a:pt x="339328" y="0"/>
                </a:lnTo>
                <a:lnTo>
                  <a:pt x="339328" y="0"/>
                </a:lnTo>
                <a:lnTo>
                  <a:pt x="330399" y="0"/>
                </a:lnTo>
                <a:lnTo>
                  <a:pt x="321469" y="8929"/>
                </a:lnTo>
                <a:lnTo>
                  <a:pt x="303610" y="8929"/>
                </a:lnTo>
                <a:lnTo>
                  <a:pt x="294680" y="17859"/>
                </a:lnTo>
                <a:lnTo>
                  <a:pt x="285750" y="26789"/>
                </a:lnTo>
                <a:lnTo>
                  <a:pt x="276821" y="35718"/>
                </a:lnTo>
                <a:lnTo>
                  <a:pt x="258961" y="35718"/>
                </a:lnTo>
                <a:lnTo>
                  <a:pt x="250031" y="44648"/>
                </a:lnTo>
                <a:lnTo>
                  <a:pt x="232172" y="62507"/>
                </a:lnTo>
                <a:lnTo>
                  <a:pt x="223242" y="71437"/>
                </a:lnTo>
                <a:lnTo>
                  <a:pt x="205383" y="80367"/>
                </a:lnTo>
                <a:lnTo>
                  <a:pt x="196453" y="98226"/>
                </a:lnTo>
                <a:lnTo>
                  <a:pt x="178594" y="107156"/>
                </a:lnTo>
                <a:lnTo>
                  <a:pt x="169664" y="125015"/>
                </a:lnTo>
                <a:lnTo>
                  <a:pt x="151805" y="142875"/>
                </a:lnTo>
                <a:lnTo>
                  <a:pt x="133946" y="151804"/>
                </a:lnTo>
                <a:lnTo>
                  <a:pt x="125016" y="178593"/>
                </a:lnTo>
                <a:lnTo>
                  <a:pt x="107156" y="196453"/>
                </a:lnTo>
                <a:lnTo>
                  <a:pt x="98227" y="214312"/>
                </a:lnTo>
                <a:lnTo>
                  <a:pt x="80367" y="232172"/>
                </a:lnTo>
                <a:lnTo>
                  <a:pt x="62508" y="250031"/>
                </a:lnTo>
                <a:lnTo>
                  <a:pt x="53578" y="267890"/>
                </a:lnTo>
                <a:lnTo>
                  <a:pt x="44649" y="294679"/>
                </a:lnTo>
                <a:lnTo>
                  <a:pt x="26789" y="312539"/>
                </a:lnTo>
                <a:lnTo>
                  <a:pt x="17860" y="339328"/>
                </a:lnTo>
                <a:lnTo>
                  <a:pt x="17860" y="357187"/>
                </a:lnTo>
                <a:lnTo>
                  <a:pt x="8930" y="375046"/>
                </a:lnTo>
                <a:lnTo>
                  <a:pt x="0" y="392906"/>
                </a:lnTo>
                <a:lnTo>
                  <a:pt x="0" y="419695"/>
                </a:lnTo>
                <a:lnTo>
                  <a:pt x="0" y="437554"/>
                </a:lnTo>
                <a:lnTo>
                  <a:pt x="0" y="455414"/>
                </a:lnTo>
                <a:lnTo>
                  <a:pt x="0" y="482203"/>
                </a:lnTo>
                <a:lnTo>
                  <a:pt x="8930" y="500062"/>
                </a:lnTo>
                <a:lnTo>
                  <a:pt x="17860" y="517921"/>
                </a:lnTo>
                <a:lnTo>
                  <a:pt x="17860" y="526851"/>
                </a:lnTo>
                <a:lnTo>
                  <a:pt x="26789" y="544710"/>
                </a:lnTo>
                <a:lnTo>
                  <a:pt x="44649" y="562570"/>
                </a:lnTo>
                <a:lnTo>
                  <a:pt x="53578" y="580429"/>
                </a:lnTo>
                <a:lnTo>
                  <a:pt x="62508" y="589359"/>
                </a:lnTo>
                <a:lnTo>
                  <a:pt x="80367" y="598289"/>
                </a:lnTo>
                <a:lnTo>
                  <a:pt x="98227" y="616148"/>
                </a:lnTo>
                <a:lnTo>
                  <a:pt x="116086" y="625078"/>
                </a:lnTo>
                <a:lnTo>
                  <a:pt x="133946" y="634007"/>
                </a:lnTo>
                <a:lnTo>
                  <a:pt x="151805" y="642937"/>
                </a:lnTo>
                <a:lnTo>
                  <a:pt x="169664" y="660796"/>
                </a:lnTo>
                <a:lnTo>
                  <a:pt x="187524" y="660796"/>
                </a:lnTo>
                <a:lnTo>
                  <a:pt x="205383" y="669726"/>
                </a:lnTo>
                <a:lnTo>
                  <a:pt x="223242" y="678656"/>
                </a:lnTo>
                <a:lnTo>
                  <a:pt x="241102" y="687585"/>
                </a:lnTo>
                <a:lnTo>
                  <a:pt x="258961" y="687585"/>
                </a:lnTo>
                <a:lnTo>
                  <a:pt x="285750" y="696515"/>
                </a:lnTo>
                <a:lnTo>
                  <a:pt x="303610" y="696515"/>
                </a:lnTo>
                <a:lnTo>
                  <a:pt x="330399" y="696515"/>
                </a:lnTo>
                <a:lnTo>
                  <a:pt x="348258" y="696515"/>
                </a:lnTo>
                <a:lnTo>
                  <a:pt x="375047" y="705445"/>
                </a:lnTo>
                <a:lnTo>
                  <a:pt x="392906" y="696515"/>
                </a:lnTo>
                <a:lnTo>
                  <a:pt x="428625" y="696515"/>
                </a:lnTo>
                <a:lnTo>
                  <a:pt x="428625" y="696515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reeform 92"/>
          <p:cNvSpPr/>
          <p:nvPr/>
        </p:nvSpPr>
        <p:spPr>
          <a:xfrm>
            <a:off x="5188148" y="508992"/>
            <a:ext cx="348259" cy="455415"/>
          </a:xfrm>
          <a:custGeom>
            <a:avLst/>
            <a:gdLst/>
            <a:ahLst/>
            <a:cxnLst/>
            <a:rect l="0" t="0" r="0" b="0"/>
            <a:pathLst>
              <a:path w="348259" h="455415">
                <a:moveTo>
                  <a:pt x="348258" y="8930"/>
                </a:moveTo>
                <a:lnTo>
                  <a:pt x="339329" y="8930"/>
                </a:lnTo>
                <a:lnTo>
                  <a:pt x="330399" y="0"/>
                </a:lnTo>
                <a:lnTo>
                  <a:pt x="321469" y="0"/>
                </a:lnTo>
                <a:lnTo>
                  <a:pt x="321469" y="0"/>
                </a:lnTo>
                <a:lnTo>
                  <a:pt x="312540" y="8930"/>
                </a:lnTo>
                <a:lnTo>
                  <a:pt x="303610" y="8930"/>
                </a:lnTo>
                <a:lnTo>
                  <a:pt x="303610" y="17860"/>
                </a:lnTo>
                <a:lnTo>
                  <a:pt x="294680" y="35719"/>
                </a:lnTo>
                <a:lnTo>
                  <a:pt x="285750" y="44649"/>
                </a:lnTo>
                <a:lnTo>
                  <a:pt x="276821" y="62508"/>
                </a:lnTo>
                <a:lnTo>
                  <a:pt x="267891" y="80367"/>
                </a:lnTo>
                <a:lnTo>
                  <a:pt x="258961" y="89297"/>
                </a:lnTo>
                <a:lnTo>
                  <a:pt x="241102" y="116086"/>
                </a:lnTo>
                <a:lnTo>
                  <a:pt x="232172" y="133946"/>
                </a:lnTo>
                <a:lnTo>
                  <a:pt x="214313" y="160735"/>
                </a:lnTo>
                <a:lnTo>
                  <a:pt x="205383" y="178594"/>
                </a:lnTo>
                <a:lnTo>
                  <a:pt x="187524" y="205383"/>
                </a:lnTo>
                <a:lnTo>
                  <a:pt x="169665" y="223242"/>
                </a:lnTo>
                <a:lnTo>
                  <a:pt x="151805" y="250031"/>
                </a:lnTo>
                <a:lnTo>
                  <a:pt x="133946" y="276820"/>
                </a:lnTo>
                <a:lnTo>
                  <a:pt x="116086" y="294680"/>
                </a:lnTo>
                <a:lnTo>
                  <a:pt x="98227" y="321469"/>
                </a:lnTo>
                <a:lnTo>
                  <a:pt x="80368" y="339328"/>
                </a:lnTo>
                <a:lnTo>
                  <a:pt x="71438" y="357188"/>
                </a:lnTo>
                <a:lnTo>
                  <a:pt x="53579" y="375047"/>
                </a:lnTo>
                <a:lnTo>
                  <a:pt x="44649" y="392906"/>
                </a:lnTo>
                <a:lnTo>
                  <a:pt x="26790" y="410766"/>
                </a:lnTo>
                <a:lnTo>
                  <a:pt x="17860" y="419695"/>
                </a:lnTo>
                <a:lnTo>
                  <a:pt x="8930" y="428625"/>
                </a:lnTo>
                <a:lnTo>
                  <a:pt x="0" y="437555"/>
                </a:lnTo>
                <a:lnTo>
                  <a:pt x="0" y="455414"/>
                </a:lnTo>
                <a:lnTo>
                  <a:pt x="0" y="455414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reeform 93"/>
          <p:cNvSpPr/>
          <p:nvPr/>
        </p:nvSpPr>
        <p:spPr>
          <a:xfrm>
            <a:off x="5206008" y="616148"/>
            <a:ext cx="285751" cy="375048"/>
          </a:xfrm>
          <a:custGeom>
            <a:avLst/>
            <a:gdLst/>
            <a:ahLst/>
            <a:cxnLst/>
            <a:rect l="0" t="0" r="0" b="0"/>
            <a:pathLst>
              <a:path w="285751" h="375048">
                <a:moveTo>
                  <a:pt x="8930" y="8930"/>
                </a:move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8930"/>
                </a:lnTo>
                <a:lnTo>
                  <a:pt x="17859" y="8930"/>
                </a:lnTo>
                <a:lnTo>
                  <a:pt x="17859" y="17860"/>
                </a:lnTo>
                <a:lnTo>
                  <a:pt x="26789" y="26790"/>
                </a:lnTo>
                <a:lnTo>
                  <a:pt x="35719" y="35719"/>
                </a:lnTo>
                <a:lnTo>
                  <a:pt x="44648" y="44649"/>
                </a:lnTo>
                <a:lnTo>
                  <a:pt x="53578" y="53579"/>
                </a:lnTo>
                <a:lnTo>
                  <a:pt x="62508" y="71438"/>
                </a:lnTo>
                <a:lnTo>
                  <a:pt x="71437" y="80368"/>
                </a:lnTo>
                <a:lnTo>
                  <a:pt x="89297" y="98227"/>
                </a:lnTo>
                <a:lnTo>
                  <a:pt x="98226" y="116086"/>
                </a:lnTo>
                <a:lnTo>
                  <a:pt x="107156" y="125016"/>
                </a:lnTo>
                <a:lnTo>
                  <a:pt x="116086" y="142875"/>
                </a:lnTo>
                <a:lnTo>
                  <a:pt x="125015" y="160735"/>
                </a:lnTo>
                <a:lnTo>
                  <a:pt x="133945" y="169664"/>
                </a:lnTo>
                <a:lnTo>
                  <a:pt x="142875" y="187524"/>
                </a:lnTo>
                <a:lnTo>
                  <a:pt x="151805" y="205383"/>
                </a:lnTo>
                <a:lnTo>
                  <a:pt x="160734" y="214313"/>
                </a:lnTo>
                <a:lnTo>
                  <a:pt x="169664" y="232172"/>
                </a:lnTo>
                <a:lnTo>
                  <a:pt x="178594" y="250032"/>
                </a:lnTo>
                <a:lnTo>
                  <a:pt x="187523" y="267891"/>
                </a:lnTo>
                <a:lnTo>
                  <a:pt x="196453" y="276821"/>
                </a:lnTo>
                <a:lnTo>
                  <a:pt x="205383" y="294680"/>
                </a:lnTo>
                <a:lnTo>
                  <a:pt x="214312" y="312539"/>
                </a:lnTo>
                <a:lnTo>
                  <a:pt x="232172" y="321469"/>
                </a:lnTo>
                <a:lnTo>
                  <a:pt x="241101" y="330399"/>
                </a:lnTo>
                <a:lnTo>
                  <a:pt x="250031" y="348258"/>
                </a:lnTo>
                <a:lnTo>
                  <a:pt x="267890" y="357188"/>
                </a:lnTo>
                <a:lnTo>
                  <a:pt x="285750" y="375047"/>
                </a:lnTo>
                <a:lnTo>
                  <a:pt x="285750" y="375047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reeform 94"/>
          <p:cNvSpPr/>
          <p:nvPr/>
        </p:nvSpPr>
        <p:spPr>
          <a:xfrm>
            <a:off x="5706070" y="589359"/>
            <a:ext cx="44650" cy="339329"/>
          </a:xfrm>
          <a:custGeom>
            <a:avLst/>
            <a:gdLst/>
            <a:ahLst/>
            <a:cxnLst/>
            <a:rect l="0" t="0" r="0" b="0"/>
            <a:pathLst>
              <a:path w="44650" h="339329">
                <a:moveTo>
                  <a:pt x="35719" y="0"/>
                </a:moveTo>
                <a:lnTo>
                  <a:pt x="35719" y="0"/>
                </a:lnTo>
                <a:lnTo>
                  <a:pt x="35719" y="0"/>
                </a:lnTo>
                <a:lnTo>
                  <a:pt x="35719" y="8930"/>
                </a:lnTo>
                <a:lnTo>
                  <a:pt x="35719" y="8930"/>
                </a:lnTo>
                <a:lnTo>
                  <a:pt x="35719" y="17860"/>
                </a:lnTo>
                <a:lnTo>
                  <a:pt x="35719" y="17860"/>
                </a:lnTo>
                <a:lnTo>
                  <a:pt x="35719" y="26789"/>
                </a:lnTo>
                <a:lnTo>
                  <a:pt x="35719" y="35719"/>
                </a:lnTo>
                <a:lnTo>
                  <a:pt x="35719" y="44649"/>
                </a:lnTo>
                <a:lnTo>
                  <a:pt x="35719" y="44649"/>
                </a:lnTo>
                <a:lnTo>
                  <a:pt x="35719" y="62508"/>
                </a:lnTo>
                <a:lnTo>
                  <a:pt x="35719" y="71438"/>
                </a:lnTo>
                <a:lnTo>
                  <a:pt x="44649" y="80368"/>
                </a:lnTo>
                <a:lnTo>
                  <a:pt x="44649" y="98227"/>
                </a:lnTo>
                <a:lnTo>
                  <a:pt x="44649" y="107157"/>
                </a:lnTo>
                <a:lnTo>
                  <a:pt x="44649" y="125016"/>
                </a:lnTo>
                <a:lnTo>
                  <a:pt x="44649" y="142875"/>
                </a:lnTo>
                <a:lnTo>
                  <a:pt x="44649" y="160735"/>
                </a:lnTo>
                <a:lnTo>
                  <a:pt x="44649" y="178594"/>
                </a:lnTo>
                <a:lnTo>
                  <a:pt x="35719" y="196453"/>
                </a:lnTo>
                <a:lnTo>
                  <a:pt x="35719" y="214313"/>
                </a:lnTo>
                <a:lnTo>
                  <a:pt x="26789" y="232172"/>
                </a:lnTo>
                <a:lnTo>
                  <a:pt x="17860" y="250032"/>
                </a:lnTo>
                <a:lnTo>
                  <a:pt x="17860" y="267891"/>
                </a:lnTo>
                <a:lnTo>
                  <a:pt x="8930" y="285750"/>
                </a:lnTo>
                <a:lnTo>
                  <a:pt x="8930" y="294680"/>
                </a:lnTo>
                <a:lnTo>
                  <a:pt x="0" y="312539"/>
                </a:lnTo>
                <a:lnTo>
                  <a:pt x="0" y="321469"/>
                </a:lnTo>
                <a:lnTo>
                  <a:pt x="0" y="339328"/>
                </a:lnTo>
                <a:lnTo>
                  <a:pt x="0" y="33932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reeform 95"/>
          <p:cNvSpPr/>
          <p:nvPr/>
        </p:nvSpPr>
        <p:spPr>
          <a:xfrm>
            <a:off x="5616773" y="794742"/>
            <a:ext cx="241103" cy="8931"/>
          </a:xfrm>
          <a:custGeom>
            <a:avLst/>
            <a:gdLst/>
            <a:ahLst/>
            <a:cxnLst/>
            <a:rect l="0" t="0" r="0" b="0"/>
            <a:pathLst>
              <a:path w="241103" h="8931">
                <a:moveTo>
                  <a:pt x="893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17860" y="8930"/>
                </a:lnTo>
                <a:lnTo>
                  <a:pt x="17860" y="8930"/>
                </a:lnTo>
                <a:lnTo>
                  <a:pt x="26790" y="8930"/>
                </a:lnTo>
                <a:lnTo>
                  <a:pt x="26790" y="8930"/>
                </a:lnTo>
                <a:lnTo>
                  <a:pt x="35719" y="8930"/>
                </a:lnTo>
                <a:lnTo>
                  <a:pt x="44649" y="8930"/>
                </a:lnTo>
                <a:lnTo>
                  <a:pt x="53579" y="8930"/>
                </a:lnTo>
                <a:lnTo>
                  <a:pt x="62508" y="8930"/>
                </a:lnTo>
                <a:lnTo>
                  <a:pt x="71438" y="8930"/>
                </a:lnTo>
                <a:lnTo>
                  <a:pt x="80368" y="8930"/>
                </a:lnTo>
                <a:lnTo>
                  <a:pt x="89297" y="8930"/>
                </a:lnTo>
                <a:lnTo>
                  <a:pt x="107157" y="0"/>
                </a:lnTo>
                <a:lnTo>
                  <a:pt x="116086" y="0"/>
                </a:lnTo>
                <a:lnTo>
                  <a:pt x="125016" y="0"/>
                </a:lnTo>
                <a:lnTo>
                  <a:pt x="142875" y="0"/>
                </a:lnTo>
                <a:lnTo>
                  <a:pt x="151805" y="8930"/>
                </a:lnTo>
                <a:lnTo>
                  <a:pt x="169665" y="8930"/>
                </a:lnTo>
                <a:lnTo>
                  <a:pt x="187524" y="8930"/>
                </a:lnTo>
                <a:lnTo>
                  <a:pt x="196454" y="8930"/>
                </a:lnTo>
                <a:lnTo>
                  <a:pt x="214313" y="8930"/>
                </a:lnTo>
                <a:lnTo>
                  <a:pt x="241102" y="8930"/>
                </a:lnTo>
                <a:lnTo>
                  <a:pt x="241102" y="893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reeform 96"/>
          <p:cNvSpPr/>
          <p:nvPr/>
        </p:nvSpPr>
        <p:spPr>
          <a:xfrm>
            <a:off x="5947172" y="491133"/>
            <a:ext cx="232173" cy="446485"/>
          </a:xfrm>
          <a:custGeom>
            <a:avLst/>
            <a:gdLst/>
            <a:ahLst/>
            <a:cxnLst/>
            <a:rect l="0" t="0" r="0" b="0"/>
            <a:pathLst>
              <a:path w="232173" h="446485">
                <a:moveTo>
                  <a:pt x="17859" y="0"/>
                </a:moveTo>
                <a:lnTo>
                  <a:pt x="17859" y="0"/>
                </a:lnTo>
                <a:lnTo>
                  <a:pt x="17859" y="0"/>
                </a:lnTo>
                <a:lnTo>
                  <a:pt x="17859" y="0"/>
                </a:lnTo>
                <a:lnTo>
                  <a:pt x="17859" y="8929"/>
                </a:lnTo>
                <a:lnTo>
                  <a:pt x="17859" y="8929"/>
                </a:lnTo>
                <a:lnTo>
                  <a:pt x="17859" y="8929"/>
                </a:lnTo>
                <a:lnTo>
                  <a:pt x="17859" y="8929"/>
                </a:lnTo>
                <a:lnTo>
                  <a:pt x="17859" y="17859"/>
                </a:lnTo>
                <a:lnTo>
                  <a:pt x="17859" y="17859"/>
                </a:lnTo>
                <a:lnTo>
                  <a:pt x="8930" y="17859"/>
                </a:lnTo>
                <a:lnTo>
                  <a:pt x="8930" y="26789"/>
                </a:lnTo>
                <a:lnTo>
                  <a:pt x="8930" y="35719"/>
                </a:lnTo>
                <a:lnTo>
                  <a:pt x="8930" y="35719"/>
                </a:lnTo>
                <a:lnTo>
                  <a:pt x="8930" y="44648"/>
                </a:lnTo>
                <a:lnTo>
                  <a:pt x="0" y="53578"/>
                </a:lnTo>
                <a:lnTo>
                  <a:pt x="0" y="62508"/>
                </a:lnTo>
                <a:lnTo>
                  <a:pt x="0" y="71437"/>
                </a:lnTo>
                <a:lnTo>
                  <a:pt x="0" y="80367"/>
                </a:lnTo>
                <a:lnTo>
                  <a:pt x="0" y="89297"/>
                </a:lnTo>
                <a:lnTo>
                  <a:pt x="0" y="107156"/>
                </a:lnTo>
                <a:lnTo>
                  <a:pt x="0" y="116086"/>
                </a:lnTo>
                <a:lnTo>
                  <a:pt x="0" y="133945"/>
                </a:lnTo>
                <a:lnTo>
                  <a:pt x="0" y="142875"/>
                </a:lnTo>
                <a:lnTo>
                  <a:pt x="0" y="160734"/>
                </a:lnTo>
                <a:lnTo>
                  <a:pt x="0" y="178594"/>
                </a:lnTo>
                <a:lnTo>
                  <a:pt x="0" y="187523"/>
                </a:lnTo>
                <a:lnTo>
                  <a:pt x="8930" y="196453"/>
                </a:lnTo>
                <a:lnTo>
                  <a:pt x="8930" y="205383"/>
                </a:lnTo>
                <a:lnTo>
                  <a:pt x="17859" y="214312"/>
                </a:lnTo>
                <a:lnTo>
                  <a:pt x="26789" y="223242"/>
                </a:lnTo>
                <a:lnTo>
                  <a:pt x="26789" y="223242"/>
                </a:lnTo>
                <a:lnTo>
                  <a:pt x="35719" y="232172"/>
                </a:lnTo>
                <a:lnTo>
                  <a:pt x="44648" y="232172"/>
                </a:lnTo>
                <a:lnTo>
                  <a:pt x="53578" y="223242"/>
                </a:lnTo>
                <a:lnTo>
                  <a:pt x="62508" y="223242"/>
                </a:lnTo>
                <a:lnTo>
                  <a:pt x="71437" y="223242"/>
                </a:lnTo>
                <a:lnTo>
                  <a:pt x="80367" y="214312"/>
                </a:lnTo>
                <a:lnTo>
                  <a:pt x="98226" y="205383"/>
                </a:lnTo>
                <a:lnTo>
                  <a:pt x="107156" y="205383"/>
                </a:lnTo>
                <a:lnTo>
                  <a:pt x="116086" y="196453"/>
                </a:lnTo>
                <a:lnTo>
                  <a:pt x="125016" y="187523"/>
                </a:lnTo>
                <a:lnTo>
                  <a:pt x="133945" y="178594"/>
                </a:lnTo>
                <a:lnTo>
                  <a:pt x="142875" y="169664"/>
                </a:lnTo>
                <a:lnTo>
                  <a:pt x="151805" y="160734"/>
                </a:lnTo>
                <a:lnTo>
                  <a:pt x="160734" y="151805"/>
                </a:lnTo>
                <a:lnTo>
                  <a:pt x="160734" y="142875"/>
                </a:lnTo>
                <a:lnTo>
                  <a:pt x="169664" y="133945"/>
                </a:lnTo>
                <a:lnTo>
                  <a:pt x="178594" y="125015"/>
                </a:lnTo>
                <a:lnTo>
                  <a:pt x="178594" y="116086"/>
                </a:lnTo>
                <a:lnTo>
                  <a:pt x="187523" y="107156"/>
                </a:lnTo>
                <a:lnTo>
                  <a:pt x="196453" y="98226"/>
                </a:lnTo>
                <a:lnTo>
                  <a:pt x="196453" y="89297"/>
                </a:lnTo>
                <a:lnTo>
                  <a:pt x="205383" y="80367"/>
                </a:lnTo>
                <a:lnTo>
                  <a:pt x="205383" y="80367"/>
                </a:lnTo>
                <a:lnTo>
                  <a:pt x="214312" y="71437"/>
                </a:lnTo>
                <a:lnTo>
                  <a:pt x="214312" y="71437"/>
                </a:lnTo>
                <a:lnTo>
                  <a:pt x="223242" y="71437"/>
                </a:lnTo>
                <a:lnTo>
                  <a:pt x="223242" y="62508"/>
                </a:lnTo>
                <a:lnTo>
                  <a:pt x="223242" y="71437"/>
                </a:lnTo>
                <a:lnTo>
                  <a:pt x="232172" y="71437"/>
                </a:lnTo>
                <a:lnTo>
                  <a:pt x="232172" y="71437"/>
                </a:lnTo>
                <a:lnTo>
                  <a:pt x="232172" y="80367"/>
                </a:lnTo>
                <a:lnTo>
                  <a:pt x="232172" y="89297"/>
                </a:lnTo>
                <a:lnTo>
                  <a:pt x="232172" y="98226"/>
                </a:lnTo>
                <a:lnTo>
                  <a:pt x="232172" y="107156"/>
                </a:lnTo>
                <a:lnTo>
                  <a:pt x="232172" y="125015"/>
                </a:lnTo>
                <a:lnTo>
                  <a:pt x="223242" y="142875"/>
                </a:lnTo>
                <a:lnTo>
                  <a:pt x="223242" y="160734"/>
                </a:lnTo>
                <a:lnTo>
                  <a:pt x="223242" y="178594"/>
                </a:lnTo>
                <a:lnTo>
                  <a:pt x="214312" y="196453"/>
                </a:lnTo>
                <a:lnTo>
                  <a:pt x="205383" y="223242"/>
                </a:lnTo>
                <a:lnTo>
                  <a:pt x="205383" y="250031"/>
                </a:lnTo>
                <a:lnTo>
                  <a:pt x="196453" y="276820"/>
                </a:lnTo>
                <a:lnTo>
                  <a:pt x="187523" y="303609"/>
                </a:lnTo>
                <a:lnTo>
                  <a:pt x="187523" y="321468"/>
                </a:lnTo>
                <a:lnTo>
                  <a:pt x="178594" y="348258"/>
                </a:lnTo>
                <a:lnTo>
                  <a:pt x="178594" y="366117"/>
                </a:lnTo>
                <a:lnTo>
                  <a:pt x="178594" y="383976"/>
                </a:lnTo>
                <a:lnTo>
                  <a:pt x="178594" y="401836"/>
                </a:lnTo>
                <a:lnTo>
                  <a:pt x="178594" y="419695"/>
                </a:lnTo>
                <a:lnTo>
                  <a:pt x="187523" y="446484"/>
                </a:lnTo>
                <a:lnTo>
                  <a:pt x="187523" y="446484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reeform 97"/>
          <p:cNvSpPr/>
          <p:nvPr/>
        </p:nvSpPr>
        <p:spPr>
          <a:xfrm>
            <a:off x="6197203" y="401836"/>
            <a:ext cx="160736" cy="607220"/>
          </a:xfrm>
          <a:custGeom>
            <a:avLst/>
            <a:gdLst/>
            <a:ahLst/>
            <a:cxnLst/>
            <a:rect l="0" t="0" r="0" b="0"/>
            <a:pathLst>
              <a:path w="160736" h="60722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30" y="8930"/>
                </a:lnTo>
                <a:lnTo>
                  <a:pt x="8930" y="17859"/>
                </a:lnTo>
                <a:lnTo>
                  <a:pt x="17860" y="26789"/>
                </a:lnTo>
                <a:lnTo>
                  <a:pt x="26789" y="35719"/>
                </a:lnTo>
                <a:lnTo>
                  <a:pt x="26789" y="44648"/>
                </a:lnTo>
                <a:lnTo>
                  <a:pt x="35719" y="62508"/>
                </a:lnTo>
                <a:lnTo>
                  <a:pt x="44649" y="71437"/>
                </a:lnTo>
                <a:lnTo>
                  <a:pt x="53578" y="89297"/>
                </a:lnTo>
                <a:lnTo>
                  <a:pt x="71438" y="107156"/>
                </a:lnTo>
                <a:lnTo>
                  <a:pt x="80367" y="116086"/>
                </a:lnTo>
                <a:lnTo>
                  <a:pt x="89297" y="133945"/>
                </a:lnTo>
                <a:lnTo>
                  <a:pt x="98227" y="151805"/>
                </a:lnTo>
                <a:lnTo>
                  <a:pt x="107156" y="169664"/>
                </a:lnTo>
                <a:lnTo>
                  <a:pt x="125016" y="187523"/>
                </a:lnTo>
                <a:lnTo>
                  <a:pt x="133945" y="214312"/>
                </a:lnTo>
                <a:lnTo>
                  <a:pt x="142875" y="232172"/>
                </a:lnTo>
                <a:lnTo>
                  <a:pt x="151805" y="258961"/>
                </a:lnTo>
                <a:lnTo>
                  <a:pt x="151805" y="276820"/>
                </a:lnTo>
                <a:lnTo>
                  <a:pt x="160735" y="294680"/>
                </a:lnTo>
                <a:lnTo>
                  <a:pt x="160735" y="321469"/>
                </a:lnTo>
                <a:lnTo>
                  <a:pt x="160735" y="348258"/>
                </a:lnTo>
                <a:lnTo>
                  <a:pt x="160735" y="366117"/>
                </a:lnTo>
                <a:lnTo>
                  <a:pt x="160735" y="392906"/>
                </a:lnTo>
                <a:lnTo>
                  <a:pt x="160735" y="410765"/>
                </a:lnTo>
                <a:lnTo>
                  <a:pt x="160735" y="437555"/>
                </a:lnTo>
                <a:lnTo>
                  <a:pt x="151805" y="455414"/>
                </a:lnTo>
                <a:lnTo>
                  <a:pt x="142875" y="482203"/>
                </a:lnTo>
                <a:lnTo>
                  <a:pt x="142875" y="500062"/>
                </a:lnTo>
                <a:lnTo>
                  <a:pt x="133945" y="517922"/>
                </a:lnTo>
                <a:lnTo>
                  <a:pt x="125016" y="535781"/>
                </a:lnTo>
                <a:lnTo>
                  <a:pt x="116086" y="562570"/>
                </a:lnTo>
                <a:lnTo>
                  <a:pt x="107156" y="571500"/>
                </a:lnTo>
                <a:lnTo>
                  <a:pt x="98227" y="589359"/>
                </a:lnTo>
                <a:lnTo>
                  <a:pt x="89297" y="607219"/>
                </a:lnTo>
                <a:lnTo>
                  <a:pt x="89297" y="607219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reeform 98"/>
          <p:cNvSpPr/>
          <p:nvPr/>
        </p:nvSpPr>
        <p:spPr>
          <a:xfrm>
            <a:off x="6456164" y="330398"/>
            <a:ext cx="214314" cy="642939"/>
          </a:xfrm>
          <a:custGeom>
            <a:avLst/>
            <a:gdLst/>
            <a:ahLst/>
            <a:cxnLst/>
            <a:rect l="0" t="0" r="0" b="0"/>
            <a:pathLst>
              <a:path w="214314" h="642939">
                <a:moveTo>
                  <a:pt x="214313" y="8930"/>
                </a:moveTo>
                <a:lnTo>
                  <a:pt x="214313" y="8930"/>
                </a:lnTo>
                <a:lnTo>
                  <a:pt x="205383" y="0"/>
                </a:lnTo>
                <a:lnTo>
                  <a:pt x="205383" y="0"/>
                </a:lnTo>
                <a:lnTo>
                  <a:pt x="196453" y="0"/>
                </a:lnTo>
                <a:lnTo>
                  <a:pt x="196453" y="0"/>
                </a:lnTo>
                <a:lnTo>
                  <a:pt x="187524" y="8930"/>
                </a:lnTo>
                <a:lnTo>
                  <a:pt x="178594" y="17860"/>
                </a:lnTo>
                <a:lnTo>
                  <a:pt x="169664" y="26789"/>
                </a:lnTo>
                <a:lnTo>
                  <a:pt x="160734" y="44649"/>
                </a:lnTo>
                <a:lnTo>
                  <a:pt x="151805" y="62508"/>
                </a:lnTo>
                <a:lnTo>
                  <a:pt x="142875" y="80368"/>
                </a:lnTo>
                <a:lnTo>
                  <a:pt x="125016" y="98227"/>
                </a:lnTo>
                <a:lnTo>
                  <a:pt x="116086" y="116086"/>
                </a:lnTo>
                <a:lnTo>
                  <a:pt x="107156" y="142875"/>
                </a:lnTo>
                <a:lnTo>
                  <a:pt x="98227" y="160735"/>
                </a:lnTo>
                <a:lnTo>
                  <a:pt x="89297" y="187524"/>
                </a:lnTo>
                <a:lnTo>
                  <a:pt x="80367" y="214313"/>
                </a:lnTo>
                <a:lnTo>
                  <a:pt x="62508" y="241102"/>
                </a:lnTo>
                <a:lnTo>
                  <a:pt x="53578" y="276821"/>
                </a:lnTo>
                <a:lnTo>
                  <a:pt x="44649" y="303610"/>
                </a:lnTo>
                <a:lnTo>
                  <a:pt x="35719" y="330399"/>
                </a:lnTo>
                <a:lnTo>
                  <a:pt x="26789" y="357188"/>
                </a:lnTo>
                <a:lnTo>
                  <a:pt x="17859" y="383977"/>
                </a:lnTo>
                <a:lnTo>
                  <a:pt x="8930" y="419696"/>
                </a:lnTo>
                <a:lnTo>
                  <a:pt x="8930" y="437555"/>
                </a:lnTo>
                <a:lnTo>
                  <a:pt x="0" y="464344"/>
                </a:lnTo>
                <a:lnTo>
                  <a:pt x="0" y="491133"/>
                </a:lnTo>
                <a:lnTo>
                  <a:pt x="0" y="508993"/>
                </a:lnTo>
                <a:lnTo>
                  <a:pt x="8930" y="535782"/>
                </a:lnTo>
                <a:lnTo>
                  <a:pt x="8930" y="553641"/>
                </a:lnTo>
                <a:lnTo>
                  <a:pt x="17859" y="571500"/>
                </a:lnTo>
                <a:lnTo>
                  <a:pt x="26789" y="589360"/>
                </a:lnTo>
                <a:lnTo>
                  <a:pt x="35719" y="598289"/>
                </a:lnTo>
                <a:lnTo>
                  <a:pt x="53578" y="607219"/>
                </a:lnTo>
                <a:lnTo>
                  <a:pt x="62508" y="625078"/>
                </a:lnTo>
                <a:lnTo>
                  <a:pt x="80367" y="634008"/>
                </a:lnTo>
                <a:lnTo>
                  <a:pt x="107156" y="642938"/>
                </a:lnTo>
                <a:lnTo>
                  <a:pt x="107156" y="64293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reeform 99"/>
          <p:cNvSpPr/>
          <p:nvPr/>
        </p:nvSpPr>
        <p:spPr>
          <a:xfrm>
            <a:off x="6634758" y="491133"/>
            <a:ext cx="250032" cy="348259"/>
          </a:xfrm>
          <a:custGeom>
            <a:avLst/>
            <a:gdLst/>
            <a:ahLst/>
            <a:cxnLst/>
            <a:rect l="0" t="0" r="0" b="0"/>
            <a:pathLst>
              <a:path w="250032" h="348259">
                <a:moveTo>
                  <a:pt x="250031" y="0"/>
                </a:moveTo>
                <a:lnTo>
                  <a:pt x="241101" y="0"/>
                </a:lnTo>
                <a:lnTo>
                  <a:pt x="232172" y="8929"/>
                </a:lnTo>
                <a:lnTo>
                  <a:pt x="223242" y="17859"/>
                </a:lnTo>
                <a:lnTo>
                  <a:pt x="214312" y="26789"/>
                </a:lnTo>
                <a:lnTo>
                  <a:pt x="205383" y="44648"/>
                </a:lnTo>
                <a:lnTo>
                  <a:pt x="196453" y="62508"/>
                </a:lnTo>
                <a:lnTo>
                  <a:pt x="178594" y="80367"/>
                </a:lnTo>
                <a:lnTo>
                  <a:pt x="169664" y="98226"/>
                </a:lnTo>
                <a:lnTo>
                  <a:pt x="151805" y="125015"/>
                </a:lnTo>
                <a:lnTo>
                  <a:pt x="133945" y="151805"/>
                </a:lnTo>
                <a:lnTo>
                  <a:pt x="116086" y="178594"/>
                </a:lnTo>
                <a:lnTo>
                  <a:pt x="98226" y="196453"/>
                </a:lnTo>
                <a:lnTo>
                  <a:pt x="80367" y="223242"/>
                </a:lnTo>
                <a:lnTo>
                  <a:pt x="62508" y="250031"/>
                </a:lnTo>
                <a:lnTo>
                  <a:pt x="53578" y="267890"/>
                </a:lnTo>
                <a:lnTo>
                  <a:pt x="44648" y="285750"/>
                </a:lnTo>
                <a:lnTo>
                  <a:pt x="26789" y="303609"/>
                </a:lnTo>
                <a:lnTo>
                  <a:pt x="17859" y="312539"/>
                </a:lnTo>
                <a:lnTo>
                  <a:pt x="8930" y="330398"/>
                </a:lnTo>
                <a:lnTo>
                  <a:pt x="8930" y="339328"/>
                </a:lnTo>
                <a:lnTo>
                  <a:pt x="0" y="348258"/>
                </a:lnTo>
                <a:lnTo>
                  <a:pt x="0" y="34825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Freeform 100"/>
          <p:cNvSpPr/>
          <p:nvPr/>
        </p:nvSpPr>
        <p:spPr>
          <a:xfrm>
            <a:off x="6724055" y="544711"/>
            <a:ext cx="133946" cy="267891"/>
          </a:xfrm>
          <a:custGeom>
            <a:avLst/>
            <a:gdLst/>
            <a:ahLst/>
            <a:cxnLst/>
            <a:rect l="0" t="0" r="0" b="0"/>
            <a:pathLst>
              <a:path w="133946" h="267891">
                <a:moveTo>
                  <a:pt x="0" y="0"/>
                </a:moveTo>
                <a:lnTo>
                  <a:pt x="0" y="0"/>
                </a:lnTo>
                <a:lnTo>
                  <a:pt x="0" y="8930"/>
                </a:lnTo>
                <a:lnTo>
                  <a:pt x="8929" y="17859"/>
                </a:lnTo>
                <a:lnTo>
                  <a:pt x="8929" y="26789"/>
                </a:lnTo>
                <a:lnTo>
                  <a:pt x="17859" y="44648"/>
                </a:lnTo>
                <a:lnTo>
                  <a:pt x="17859" y="53578"/>
                </a:lnTo>
                <a:lnTo>
                  <a:pt x="26789" y="71437"/>
                </a:lnTo>
                <a:lnTo>
                  <a:pt x="26789" y="89297"/>
                </a:lnTo>
                <a:lnTo>
                  <a:pt x="35718" y="107156"/>
                </a:lnTo>
                <a:lnTo>
                  <a:pt x="44648" y="125016"/>
                </a:lnTo>
                <a:lnTo>
                  <a:pt x="53578" y="142875"/>
                </a:lnTo>
                <a:lnTo>
                  <a:pt x="53578" y="151805"/>
                </a:lnTo>
                <a:lnTo>
                  <a:pt x="62508" y="178594"/>
                </a:lnTo>
                <a:lnTo>
                  <a:pt x="71437" y="187523"/>
                </a:lnTo>
                <a:lnTo>
                  <a:pt x="80367" y="205383"/>
                </a:lnTo>
                <a:lnTo>
                  <a:pt x="89297" y="223242"/>
                </a:lnTo>
                <a:lnTo>
                  <a:pt x="107156" y="241101"/>
                </a:lnTo>
                <a:lnTo>
                  <a:pt x="116086" y="250031"/>
                </a:lnTo>
                <a:lnTo>
                  <a:pt x="133945" y="267890"/>
                </a:lnTo>
                <a:lnTo>
                  <a:pt x="133945" y="26789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reeform 101"/>
          <p:cNvSpPr/>
          <p:nvPr/>
        </p:nvSpPr>
        <p:spPr>
          <a:xfrm>
            <a:off x="7072313" y="544711"/>
            <a:ext cx="44649" cy="223243"/>
          </a:xfrm>
          <a:custGeom>
            <a:avLst/>
            <a:gdLst/>
            <a:ahLst/>
            <a:cxnLst/>
            <a:rect l="0" t="0" r="0" b="0"/>
            <a:pathLst>
              <a:path w="44649" h="223243">
                <a:moveTo>
                  <a:pt x="44648" y="0"/>
                </a:moveTo>
                <a:lnTo>
                  <a:pt x="35718" y="0"/>
                </a:lnTo>
                <a:lnTo>
                  <a:pt x="35718" y="8930"/>
                </a:lnTo>
                <a:lnTo>
                  <a:pt x="26789" y="17859"/>
                </a:lnTo>
                <a:lnTo>
                  <a:pt x="26789" y="26789"/>
                </a:lnTo>
                <a:lnTo>
                  <a:pt x="17859" y="44648"/>
                </a:lnTo>
                <a:lnTo>
                  <a:pt x="17859" y="53578"/>
                </a:lnTo>
                <a:lnTo>
                  <a:pt x="8929" y="71437"/>
                </a:lnTo>
                <a:lnTo>
                  <a:pt x="8929" y="89297"/>
                </a:lnTo>
                <a:lnTo>
                  <a:pt x="0" y="107156"/>
                </a:lnTo>
                <a:lnTo>
                  <a:pt x="0" y="125016"/>
                </a:lnTo>
                <a:lnTo>
                  <a:pt x="0" y="133945"/>
                </a:lnTo>
                <a:lnTo>
                  <a:pt x="0" y="151805"/>
                </a:lnTo>
                <a:lnTo>
                  <a:pt x="0" y="169664"/>
                </a:lnTo>
                <a:lnTo>
                  <a:pt x="0" y="187523"/>
                </a:lnTo>
                <a:lnTo>
                  <a:pt x="0" y="196453"/>
                </a:lnTo>
                <a:lnTo>
                  <a:pt x="0" y="223242"/>
                </a:lnTo>
                <a:lnTo>
                  <a:pt x="0" y="223242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reeform 102"/>
          <p:cNvSpPr/>
          <p:nvPr/>
        </p:nvSpPr>
        <p:spPr>
          <a:xfrm>
            <a:off x="7000875" y="634008"/>
            <a:ext cx="232173" cy="26790"/>
          </a:xfrm>
          <a:custGeom>
            <a:avLst/>
            <a:gdLst/>
            <a:ahLst/>
            <a:cxnLst/>
            <a:rect l="0" t="0" r="0" b="0"/>
            <a:pathLst>
              <a:path w="232173" h="26790">
                <a:moveTo>
                  <a:pt x="0" y="26789"/>
                </a:moveTo>
                <a:lnTo>
                  <a:pt x="0" y="17859"/>
                </a:lnTo>
                <a:lnTo>
                  <a:pt x="0" y="17859"/>
                </a:lnTo>
                <a:lnTo>
                  <a:pt x="0" y="8930"/>
                </a:lnTo>
                <a:lnTo>
                  <a:pt x="8930" y="8930"/>
                </a:lnTo>
                <a:lnTo>
                  <a:pt x="17859" y="8930"/>
                </a:lnTo>
                <a:lnTo>
                  <a:pt x="26789" y="0"/>
                </a:lnTo>
                <a:lnTo>
                  <a:pt x="35719" y="0"/>
                </a:lnTo>
                <a:lnTo>
                  <a:pt x="53578" y="0"/>
                </a:lnTo>
                <a:lnTo>
                  <a:pt x="62508" y="0"/>
                </a:lnTo>
                <a:lnTo>
                  <a:pt x="80367" y="0"/>
                </a:lnTo>
                <a:lnTo>
                  <a:pt x="98227" y="0"/>
                </a:lnTo>
                <a:lnTo>
                  <a:pt x="116086" y="0"/>
                </a:lnTo>
                <a:lnTo>
                  <a:pt x="142875" y="0"/>
                </a:lnTo>
                <a:lnTo>
                  <a:pt x="160734" y="0"/>
                </a:lnTo>
                <a:lnTo>
                  <a:pt x="178594" y="0"/>
                </a:lnTo>
                <a:lnTo>
                  <a:pt x="196453" y="0"/>
                </a:lnTo>
                <a:lnTo>
                  <a:pt x="205383" y="0"/>
                </a:lnTo>
                <a:lnTo>
                  <a:pt x="232172" y="0"/>
                </a:lnTo>
                <a:lnTo>
                  <a:pt x="232172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reeform 103"/>
          <p:cNvSpPr/>
          <p:nvPr/>
        </p:nvSpPr>
        <p:spPr>
          <a:xfrm>
            <a:off x="7313414" y="419695"/>
            <a:ext cx="17860" cy="303611"/>
          </a:xfrm>
          <a:custGeom>
            <a:avLst/>
            <a:gdLst/>
            <a:ahLst/>
            <a:cxnLst/>
            <a:rect l="0" t="0" r="0" b="0"/>
            <a:pathLst>
              <a:path w="17860" h="303611">
                <a:moveTo>
                  <a:pt x="8930" y="0"/>
                </a:moveTo>
                <a:lnTo>
                  <a:pt x="0" y="0"/>
                </a:lnTo>
                <a:lnTo>
                  <a:pt x="0" y="8930"/>
                </a:lnTo>
                <a:lnTo>
                  <a:pt x="0" y="26789"/>
                </a:lnTo>
                <a:lnTo>
                  <a:pt x="0" y="35719"/>
                </a:lnTo>
                <a:lnTo>
                  <a:pt x="0" y="53578"/>
                </a:lnTo>
                <a:lnTo>
                  <a:pt x="0" y="71438"/>
                </a:lnTo>
                <a:lnTo>
                  <a:pt x="0" y="89297"/>
                </a:lnTo>
                <a:lnTo>
                  <a:pt x="0" y="116086"/>
                </a:lnTo>
                <a:lnTo>
                  <a:pt x="0" y="133946"/>
                </a:lnTo>
                <a:lnTo>
                  <a:pt x="0" y="160735"/>
                </a:lnTo>
                <a:lnTo>
                  <a:pt x="8930" y="178594"/>
                </a:lnTo>
                <a:lnTo>
                  <a:pt x="8930" y="196453"/>
                </a:lnTo>
                <a:lnTo>
                  <a:pt x="8930" y="223243"/>
                </a:lnTo>
                <a:lnTo>
                  <a:pt x="8930" y="241102"/>
                </a:lnTo>
                <a:lnTo>
                  <a:pt x="8930" y="258961"/>
                </a:lnTo>
                <a:lnTo>
                  <a:pt x="17859" y="267891"/>
                </a:lnTo>
                <a:lnTo>
                  <a:pt x="17859" y="285750"/>
                </a:lnTo>
                <a:lnTo>
                  <a:pt x="17859" y="303610"/>
                </a:lnTo>
                <a:lnTo>
                  <a:pt x="17859" y="30361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 104"/>
          <p:cNvSpPr/>
          <p:nvPr/>
        </p:nvSpPr>
        <p:spPr>
          <a:xfrm>
            <a:off x="7349133" y="285750"/>
            <a:ext cx="196454" cy="741165"/>
          </a:xfrm>
          <a:custGeom>
            <a:avLst/>
            <a:gdLst/>
            <a:ahLst/>
            <a:cxnLst/>
            <a:rect l="0" t="0" r="0" b="0"/>
            <a:pathLst>
              <a:path w="196454" h="741165">
                <a:moveTo>
                  <a:pt x="17859" y="0"/>
                </a:moveTo>
                <a:lnTo>
                  <a:pt x="17859" y="0"/>
                </a:lnTo>
                <a:lnTo>
                  <a:pt x="17859" y="8930"/>
                </a:lnTo>
                <a:lnTo>
                  <a:pt x="26789" y="8930"/>
                </a:lnTo>
                <a:lnTo>
                  <a:pt x="35719" y="17859"/>
                </a:lnTo>
                <a:lnTo>
                  <a:pt x="44648" y="17859"/>
                </a:lnTo>
                <a:lnTo>
                  <a:pt x="53578" y="26789"/>
                </a:lnTo>
                <a:lnTo>
                  <a:pt x="62508" y="35719"/>
                </a:lnTo>
                <a:lnTo>
                  <a:pt x="80367" y="53578"/>
                </a:lnTo>
                <a:lnTo>
                  <a:pt x="89297" y="71437"/>
                </a:lnTo>
                <a:lnTo>
                  <a:pt x="98226" y="80367"/>
                </a:lnTo>
                <a:lnTo>
                  <a:pt x="116086" y="98227"/>
                </a:lnTo>
                <a:lnTo>
                  <a:pt x="125015" y="116086"/>
                </a:lnTo>
                <a:lnTo>
                  <a:pt x="142875" y="133945"/>
                </a:lnTo>
                <a:lnTo>
                  <a:pt x="151805" y="160734"/>
                </a:lnTo>
                <a:lnTo>
                  <a:pt x="169664" y="178594"/>
                </a:lnTo>
                <a:lnTo>
                  <a:pt x="178594" y="196453"/>
                </a:lnTo>
                <a:lnTo>
                  <a:pt x="187523" y="223242"/>
                </a:lnTo>
                <a:lnTo>
                  <a:pt x="196453" y="250031"/>
                </a:lnTo>
                <a:lnTo>
                  <a:pt x="196453" y="276820"/>
                </a:lnTo>
                <a:lnTo>
                  <a:pt x="196453" y="294680"/>
                </a:lnTo>
                <a:lnTo>
                  <a:pt x="196453" y="321469"/>
                </a:lnTo>
                <a:lnTo>
                  <a:pt x="196453" y="348258"/>
                </a:lnTo>
                <a:lnTo>
                  <a:pt x="187523" y="375047"/>
                </a:lnTo>
                <a:lnTo>
                  <a:pt x="187523" y="401836"/>
                </a:lnTo>
                <a:lnTo>
                  <a:pt x="178594" y="428625"/>
                </a:lnTo>
                <a:lnTo>
                  <a:pt x="169664" y="464344"/>
                </a:lnTo>
                <a:lnTo>
                  <a:pt x="160734" y="482203"/>
                </a:lnTo>
                <a:lnTo>
                  <a:pt x="151805" y="508992"/>
                </a:lnTo>
                <a:lnTo>
                  <a:pt x="142875" y="535781"/>
                </a:lnTo>
                <a:lnTo>
                  <a:pt x="125015" y="562570"/>
                </a:lnTo>
                <a:lnTo>
                  <a:pt x="116086" y="589359"/>
                </a:lnTo>
                <a:lnTo>
                  <a:pt x="98226" y="616148"/>
                </a:lnTo>
                <a:lnTo>
                  <a:pt x="80367" y="642937"/>
                </a:lnTo>
                <a:lnTo>
                  <a:pt x="62508" y="660797"/>
                </a:lnTo>
                <a:lnTo>
                  <a:pt x="44648" y="687586"/>
                </a:lnTo>
                <a:lnTo>
                  <a:pt x="26789" y="705445"/>
                </a:lnTo>
                <a:lnTo>
                  <a:pt x="0" y="741164"/>
                </a:lnTo>
                <a:lnTo>
                  <a:pt x="0" y="741164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Freeform 137"/>
          <p:cNvSpPr/>
          <p:nvPr/>
        </p:nvSpPr>
        <p:spPr>
          <a:xfrm>
            <a:off x="4518422" y="1785937"/>
            <a:ext cx="625079" cy="473275"/>
          </a:xfrm>
          <a:custGeom>
            <a:avLst/>
            <a:gdLst/>
            <a:ahLst/>
            <a:cxnLst/>
            <a:rect l="0" t="0" r="0" b="0"/>
            <a:pathLst>
              <a:path w="625079" h="473275">
                <a:moveTo>
                  <a:pt x="62508" y="267891"/>
                </a:moveTo>
                <a:lnTo>
                  <a:pt x="53578" y="267891"/>
                </a:lnTo>
                <a:lnTo>
                  <a:pt x="44648" y="267891"/>
                </a:lnTo>
                <a:lnTo>
                  <a:pt x="35719" y="258961"/>
                </a:lnTo>
                <a:lnTo>
                  <a:pt x="26789" y="258961"/>
                </a:lnTo>
                <a:lnTo>
                  <a:pt x="17859" y="250032"/>
                </a:lnTo>
                <a:lnTo>
                  <a:pt x="8930" y="250032"/>
                </a:lnTo>
                <a:lnTo>
                  <a:pt x="8930" y="250032"/>
                </a:lnTo>
                <a:lnTo>
                  <a:pt x="0" y="250032"/>
                </a:lnTo>
                <a:lnTo>
                  <a:pt x="0" y="241102"/>
                </a:lnTo>
                <a:lnTo>
                  <a:pt x="0" y="241102"/>
                </a:lnTo>
                <a:lnTo>
                  <a:pt x="0" y="232172"/>
                </a:lnTo>
                <a:lnTo>
                  <a:pt x="0" y="232172"/>
                </a:lnTo>
                <a:lnTo>
                  <a:pt x="0" y="223242"/>
                </a:lnTo>
                <a:lnTo>
                  <a:pt x="8930" y="214313"/>
                </a:lnTo>
                <a:lnTo>
                  <a:pt x="8930" y="205383"/>
                </a:lnTo>
                <a:lnTo>
                  <a:pt x="17859" y="187524"/>
                </a:lnTo>
                <a:lnTo>
                  <a:pt x="35719" y="178594"/>
                </a:lnTo>
                <a:lnTo>
                  <a:pt x="44648" y="160735"/>
                </a:lnTo>
                <a:lnTo>
                  <a:pt x="62508" y="142875"/>
                </a:lnTo>
                <a:lnTo>
                  <a:pt x="71437" y="133946"/>
                </a:lnTo>
                <a:lnTo>
                  <a:pt x="89297" y="116086"/>
                </a:lnTo>
                <a:lnTo>
                  <a:pt x="116086" y="98227"/>
                </a:lnTo>
                <a:lnTo>
                  <a:pt x="133945" y="89297"/>
                </a:lnTo>
                <a:lnTo>
                  <a:pt x="160734" y="71438"/>
                </a:lnTo>
                <a:lnTo>
                  <a:pt x="187523" y="62508"/>
                </a:lnTo>
                <a:lnTo>
                  <a:pt x="214312" y="44649"/>
                </a:lnTo>
                <a:lnTo>
                  <a:pt x="241101" y="35719"/>
                </a:lnTo>
                <a:lnTo>
                  <a:pt x="267891" y="26789"/>
                </a:lnTo>
                <a:lnTo>
                  <a:pt x="294680" y="17860"/>
                </a:lnTo>
                <a:lnTo>
                  <a:pt x="330398" y="8930"/>
                </a:lnTo>
                <a:lnTo>
                  <a:pt x="357187" y="0"/>
                </a:lnTo>
                <a:lnTo>
                  <a:pt x="383976" y="0"/>
                </a:lnTo>
                <a:lnTo>
                  <a:pt x="410766" y="0"/>
                </a:lnTo>
                <a:lnTo>
                  <a:pt x="437555" y="0"/>
                </a:lnTo>
                <a:lnTo>
                  <a:pt x="473273" y="0"/>
                </a:lnTo>
                <a:lnTo>
                  <a:pt x="491133" y="0"/>
                </a:lnTo>
                <a:lnTo>
                  <a:pt x="517922" y="8930"/>
                </a:lnTo>
                <a:lnTo>
                  <a:pt x="535781" y="8930"/>
                </a:lnTo>
                <a:lnTo>
                  <a:pt x="553641" y="26789"/>
                </a:lnTo>
                <a:lnTo>
                  <a:pt x="571500" y="35719"/>
                </a:lnTo>
                <a:lnTo>
                  <a:pt x="580430" y="44649"/>
                </a:lnTo>
                <a:lnTo>
                  <a:pt x="589359" y="62508"/>
                </a:lnTo>
                <a:lnTo>
                  <a:pt x="589359" y="71438"/>
                </a:lnTo>
                <a:lnTo>
                  <a:pt x="589359" y="89297"/>
                </a:lnTo>
                <a:lnTo>
                  <a:pt x="589359" y="98227"/>
                </a:lnTo>
                <a:lnTo>
                  <a:pt x="580430" y="116086"/>
                </a:lnTo>
                <a:lnTo>
                  <a:pt x="571500" y="133946"/>
                </a:lnTo>
                <a:lnTo>
                  <a:pt x="562570" y="151805"/>
                </a:lnTo>
                <a:lnTo>
                  <a:pt x="544711" y="169664"/>
                </a:lnTo>
                <a:lnTo>
                  <a:pt x="526851" y="187524"/>
                </a:lnTo>
                <a:lnTo>
                  <a:pt x="500062" y="205383"/>
                </a:lnTo>
                <a:lnTo>
                  <a:pt x="473273" y="232172"/>
                </a:lnTo>
                <a:lnTo>
                  <a:pt x="446484" y="250032"/>
                </a:lnTo>
                <a:lnTo>
                  <a:pt x="419695" y="276821"/>
                </a:lnTo>
                <a:lnTo>
                  <a:pt x="383976" y="294680"/>
                </a:lnTo>
                <a:lnTo>
                  <a:pt x="348258" y="321469"/>
                </a:lnTo>
                <a:lnTo>
                  <a:pt x="321469" y="339328"/>
                </a:lnTo>
                <a:lnTo>
                  <a:pt x="285750" y="357188"/>
                </a:lnTo>
                <a:lnTo>
                  <a:pt x="250031" y="383977"/>
                </a:lnTo>
                <a:lnTo>
                  <a:pt x="223242" y="401836"/>
                </a:lnTo>
                <a:lnTo>
                  <a:pt x="196453" y="419696"/>
                </a:lnTo>
                <a:lnTo>
                  <a:pt x="169664" y="437555"/>
                </a:lnTo>
                <a:lnTo>
                  <a:pt x="142875" y="446485"/>
                </a:lnTo>
                <a:lnTo>
                  <a:pt x="125016" y="455414"/>
                </a:lnTo>
                <a:lnTo>
                  <a:pt x="107156" y="464344"/>
                </a:lnTo>
                <a:lnTo>
                  <a:pt x="98226" y="473274"/>
                </a:lnTo>
                <a:lnTo>
                  <a:pt x="89297" y="473274"/>
                </a:lnTo>
                <a:lnTo>
                  <a:pt x="89297" y="473274"/>
                </a:lnTo>
                <a:lnTo>
                  <a:pt x="80367" y="473274"/>
                </a:lnTo>
                <a:lnTo>
                  <a:pt x="80367" y="473274"/>
                </a:lnTo>
                <a:lnTo>
                  <a:pt x="80367" y="464344"/>
                </a:lnTo>
                <a:lnTo>
                  <a:pt x="80367" y="464344"/>
                </a:lnTo>
                <a:lnTo>
                  <a:pt x="89297" y="455414"/>
                </a:lnTo>
                <a:lnTo>
                  <a:pt x="98226" y="446485"/>
                </a:lnTo>
                <a:lnTo>
                  <a:pt x="107156" y="437555"/>
                </a:lnTo>
                <a:lnTo>
                  <a:pt x="125016" y="419696"/>
                </a:lnTo>
                <a:lnTo>
                  <a:pt x="142875" y="410766"/>
                </a:lnTo>
                <a:lnTo>
                  <a:pt x="169664" y="392907"/>
                </a:lnTo>
                <a:lnTo>
                  <a:pt x="187523" y="375047"/>
                </a:lnTo>
                <a:lnTo>
                  <a:pt x="214312" y="357188"/>
                </a:lnTo>
                <a:lnTo>
                  <a:pt x="241101" y="348258"/>
                </a:lnTo>
                <a:lnTo>
                  <a:pt x="276820" y="330399"/>
                </a:lnTo>
                <a:lnTo>
                  <a:pt x="303609" y="321469"/>
                </a:lnTo>
                <a:lnTo>
                  <a:pt x="339328" y="312539"/>
                </a:lnTo>
                <a:lnTo>
                  <a:pt x="366117" y="303610"/>
                </a:lnTo>
                <a:lnTo>
                  <a:pt x="392906" y="303610"/>
                </a:lnTo>
                <a:lnTo>
                  <a:pt x="428625" y="294680"/>
                </a:lnTo>
                <a:lnTo>
                  <a:pt x="455414" y="294680"/>
                </a:lnTo>
                <a:lnTo>
                  <a:pt x="482203" y="294680"/>
                </a:lnTo>
                <a:lnTo>
                  <a:pt x="500062" y="294680"/>
                </a:lnTo>
                <a:lnTo>
                  <a:pt x="517922" y="303610"/>
                </a:lnTo>
                <a:lnTo>
                  <a:pt x="535781" y="303610"/>
                </a:lnTo>
                <a:lnTo>
                  <a:pt x="553641" y="312539"/>
                </a:lnTo>
                <a:lnTo>
                  <a:pt x="571500" y="321469"/>
                </a:lnTo>
                <a:lnTo>
                  <a:pt x="580430" y="330399"/>
                </a:lnTo>
                <a:lnTo>
                  <a:pt x="598289" y="339328"/>
                </a:lnTo>
                <a:lnTo>
                  <a:pt x="607219" y="348258"/>
                </a:lnTo>
                <a:lnTo>
                  <a:pt x="616148" y="357188"/>
                </a:lnTo>
                <a:lnTo>
                  <a:pt x="616148" y="375047"/>
                </a:lnTo>
                <a:lnTo>
                  <a:pt x="625078" y="383977"/>
                </a:lnTo>
                <a:lnTo>
                  <a:pt x="625078" y="401836"/>
                </a:lnTo>
                <a:lnTo>
                  <a:pt x="625078" y="410766"/>
                </a:lnTo>
                <a:lnTo>
                  <a:pt x="625078" y="419696"/>
                </a:lnTo>
                <a:lnTo>
                  <a:pt x="625078" y="437555"/>
                </a:lnTo>
                <a:lnTo>
                  <a:pt x="616148" y="455414"/>
                </a:lnTo>
                <a:lnTo>
                  <a:pt x="616148" y="473274"/>
                </a:lnTo>
                <a:lnTo>
                  <a:pt x="616148" y="473274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Freeform 138"/>
          <p:cNvSpPr/>
          <p:nvPr/>
        </p:nvSpPr>
        <p:spPr>
          <a:xfrm>
            <a:off x="5313164" y="2160984"/>
            <a:ext cx="17860" cy="8931"/>
          </a:xfrm>
          <a:custGeom>
            <a:avLst/>
            <a:gdLst/>
            <a:ahLst/>
            <a:cxnLst/>
            <a:rect l="0" t="0" r="0" b="0"/>
            <a:pathLst>
              <a:path w="17860" h="8931">
                <a:moveTo>
                  <a:pt x="17859" y="8930"/>
                </a:moveTo>
                <a:lnTo>
                  <a:pt x="8930" y="893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Freeform 139"/>
          <p:cNvSpPr/>
          <p:nvPr/>
        </p:nvSpPr>
        <p:spPr>
          <a:xfrm>
            <a:off x="4991695" y="1526976"/>
            <a:ext cx="544712" cy="1071564"/>
          </a:xfrm>
          <a:custGeom>
            <a:avLst/>
            <a:gdLst/>
            <a:ahLst/>
            <a:cxnLst/>
            <a:rect l="0" t="0" r="0" b="0"/>
            <a:pathLst>
              <a:path w="544712" h="1071564">
                <a:moveTo>
                  <a:pt x="196453" y="0"/>
                </a:moveTo>
                <a:lnTo>
                  <a:pt x="196453" y="0"/>
                </a:lnTo>
                <a:lnTo>
                  <a:pt x="205383" y="8930"/>
                </a:lnTo>
                <a:lnTo>
                  <a:pt x="214313" y="8930"/>
                </a:lnTo>
                <a:lnTo>
                  <a:pt x="223243" y="17860"/>
                </a:lnTo>
                <a:lnTo>
                  <a:pt x="232172" y="17860"/>
                </a:lnTo>
                <a:lnTo>
                  <a:pt x="250032" y="26789"/>
                </a:lnTo>
                <a:lnTo>
                  <a:pt x="267891" y="35719"/>
                </a:lnTo>
                <a:lnTo>
                  <a:pt x="285750" y="44649"/>
                </a:lnTo>
                <a:lnTo>
                  <a:pt x="303610" y="53578"/>
                </a:lnTo>
                <a:lnTo>
                  <a:pt x="321469" y="53578"/>
                </a:lnTo>
                <a:lnTo>
                  <a:pt x="339328" y="71438"/>
                </a:lnTo>
                <a:lnTo>
                  <a:pt x="357188" y="80368"/>
                </a:lnTo>
                <a:lnTo>
                  <a:pt x="375047" y="89297"/>
                </a:lnTo>
                <a:lnTo>
                  <a:pt x="392907" y="98227"/>
                </a:lnTo>
                <a:lnTo>
                  <a:pt x="410766" y="116086"/>
                </a:lnTo>
                <a:lnTo>
                  <a:pt x="428625" y="125016"/>
                </a:lnTo>
                <a:lnTo>
                  <a:pt x="446485" y="142875"/>
                </a:lnTo>
                <a:lnTo>
                  <a:pt x="464344" y="160735"/>
                </a:lnTo>
                <a:lnTo>
                  <a:pt x="482203" y="169664"/>
                </a:lnTo>
                <a:lnTo>
                  <a:pt x="500063" y="187524"/>
                </a:lnTo>
                <a:lnTo>
                  <a:pt x="508993" y="205383"/>
                </a:lnTo>
                <a:lnTo>
                  <a:pt x="517922" y="232172"/>
                </a:lnTo>
                <a:lnTo>
                  <a:pt x="526852" y="250032"/>
                </a:lnTo>
                <a:lnTo>
                  <a:pt x="535782" y="267891"/>
                </a:lnTo>
                <a:lnTo>
                  <a:pt x="535782" y="294680"/>
                </a:lnTo>
                <a:lnTo>
                  <a:pt x="544711" y="321469"/>
                </a:lnTo>
                <a:lnTo>
                  <a:pt x="544711" y="348258"/>
                </a:lnTo>
                <a:lnTo>
                  <a:pt x="535782" y="375047"/>
                </a:lnTo>
                <a:lnTo>
                  <a:pt x="526852" y="401836"/>
                </a:lnTo>
                <a:lnTo>
                  <a:pt x="517922" y="437555"/>
                </a:lnTo>
                <a:lnTo>
                  <a:pt x="508993" y="473274"/>
                </a:lnTo>
                <a:lnTo>
                  <a:pt x="491133" y="508993"/>
                </a:lnTo>
                <a:lnTo>
                  <a:pt x="473274" y="544711"/>
                </a:lnTo>
                <a:lnTo>
                  <a:pt x="446485" y="580430"/>
                </a:lnTo>
                <a:lnTo>
                  <a:pt x="419696" y="616149"/>
                </a:lnTo>
                <a:lnTo>
                  <a:pt x="383977" y="660797"/>
                </a:lnTo>
                <a:lnTo>
                  <a:pt x="348258" y="705446"/>
                </a:lnTo>
                <a:lnTo>
                  <a:pt x="303610" y="750094"/>
                </a:lnTo>
                <a:lnTo>
                  <a:pt x="258961" y="794743"/>
                </a:lnTo>
                <a:lnTo>
                  <a:pt x="214313" y="839391"/>
                </a:lnTo>
                <a:lnTo>
                  <a:pt x="169664" y="892969"/>
                </a:lnTo>
                <a:lnTo>
                  <a:pt x="116086" y="937618"/>
                </a:lnTo>
                <a:lnTo>
                  <a:pt x="71438" y="991196"/>
                </a:lnTo>
                <a:lnTo>
                  <a:pt x="0" y="1071563"/>
                </a:lnTo>
                <a:lnTo>
                  <a:pt x="0" y="1071563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Freeform 140"/>
          <p:cNvSpPr/>
          <p:nvPr/>
        </p:nvSpPr>
        <p:spPr>
          <a:xfrm>
            <a:off x="5697141" y="2160984"/>
            <a:ext cx="348258" cy="410767"/>
          </a:xfrm>
          <a:custGeom>
            <a:avLst/>
            <a:gdLst/>
            <a:ahLst/>
            <a:cxnLst/>
            <a:rect l="0" t="0" r="0" b="0"/>
            <a:pathLst>
              <a:path w="348258" h="410767">
                <a:moveTo>
                  <a:pt x="348257" y="0"/>
                </a:moveTo>
                <a:lnTo>
                  <a:pt x="339328" y="0"/>
                </a:lnTo>
                <a:lnTo>
                  <a:pt x="339328" y="0"/>
                </a:lnTo>
                <a:lnTo>
                  <a:pt x="339328" y="0"/>
                </a:lnTo>
                <a:lnTo>
                  <a:pt x="330398" y="0"/>
                </a:lnTo>
                <a:lnTo>
                  <a:pt x="330398" y="8930"/>
                </a:lnTo>
                <a:lnTo>
                  <a:pt x="321468" y="17860"/>
                </a:lnTo>
                <a:lnTo>
                  <a:pt x="312539" y="26789"/>
                </a:lnTo>
                <a:lnTo>
                  <a:pt x="303609" y="35719"/>
                </a:lnTo>
                <a:lnTo>
                  <a:pt x="294679" y="44649"/>
                </a:lnTo>
                <a:lnTo>
                  <a:pt x="285750" y="62508"/>
                </a:lnTo>
                <a:lnTo>
                  <a:pt x="267890" y="71438"/>
                </a:lnTo>
                <a:lnTo>
                  <a:pt x="258961" y="89297"/>
                </a:lnTo>
                <a:lnTo>
                  <a:pt x="250031" y="107156"/>
                </a:lnTo>
                <a:lnTo>
                  <a:pt x="232172" y="116086"/>
                </a:lnTo>
                <a:lnTo>
                  <a:pt x="223242" y="142875"/>
                </a:lnTo>
                <a:lnTo>
                  <a:pt x="214312" y="151805"/>
                </a:lnTo>
                <a:lnTo>
                  <a:pt x="196453" y="169664"/>
                </a:lnTo>
                <a:lnTo>
                  <a:pt x="187523" y="196453"/>
                </a:lnTo>
                <a:lnTo>
                  <a:pt x="169664" y="214313"/>
                </a:lnTo>
                <a:lnTo>
                  <a:pt x="151804" y="232172"/>
                </a:lnTo>
                <a:lnTo>
                  <a:pt x="133945" y="250031"/>
                </a:lnTo>
                <a:lnTo>
                  <a:pt x="125015" y="267891"/>
                </a:lnTo>
                <a:lnTo>
                  <a:pt x="107156" y="285750"/>
                </a:lnTo>
                <a:lnTo>
                  <a:pt x="89297" y="303610"/>
                </a:lnTo>
                <a:lnTo>
                  <a:pt x="80367" y="321469"/>
                </a:lnTo>
                <a:lnTo>
                  <a:pt x="62507" y="339329"/>
                </a:lnTo>
                <a:lnTo>
                  <a:pt x="53578" y="348258"/>
                </a:lnTo>
                <a:lnTo>
                  <a:pt x="44648" y="366118"/>
                </a:lnTo>
                <a:lnTo>
                  <a:pt x="35718" y="375047"/>
                </a:lnTo>
                <a:lnTo>
                  <a:pt x="26789" y="383977"/>
                </a:lnTo>
                <a:lnTo>
                  <a:pt x="17859" y="392907"/>
                </a:lnTo>
                <a:lnTo>
                  <a:pt x="0" y="410766"/>
                </a:lnTo>
                <a:lnTo>
                  <a:pt x="0" y="410766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Freeform 141"/>
          <p:cNvSpPr/>
          <p:nvPr/>
        </p:nvSpPr>
        <p:spPr>
          <a:xfrm>
            <a:off x="5759648" y="2143125"/>
            <a:ext cx="437556" cy="446485"/>
          </a:xfrm>
          <a:custGeom>
            <a:avLst/>
            <a:gdLst/>
            <a:ahLst/>
            <a:cxnLst/>
            <a:rect l="0" t="0" r="0" b="0"/>
            <a:pathLst>
              <a:path w="437556" h="446485">
                <a:moveTo>
                  <a:pt x="893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8929"/>
                </a:lnTo>
                <a:lnTo>
                  <a:pt x="17860" y="17859"/>
                </a:lnTo>
                <a:lnTo>
                  <a:pt x="26790" y="17859"/>
                </a:lnTo>
                <a:lnTo>
                  <a:pt x="26790" y="26789"/>
                </a:lnTo>
                <a:lnTo>
                  <a:pt x="35719" y="26789"/>
                </a:lnTo>
                <a:lnTo>
                  <a:pt x="44649" y="35719"/>
                </a:lnTo>
                <a:lnTo>
                  <a:pt x="53579" y="44648"/>
                </a:lnTo>
                <a:lnTo>
                  <a:pt x="62508" y="53578"/>
                </a:lnTo>
                <a:lnTo>
                  <a:pt x="71438" y="62508"/>
                </a:lnTo>
                <a:lnTo>
                  <a:pt x="89297" y="71437"/>
                </a:lnTo>
                <a:lnTo>
                  <a:pt x="98227" y="80367"/>
                </a:lnTo>
                <a:lnTo>
                  <a:pt x="107157" y="98226"/>
                </a:lnTo>
                <a:lnTo>
                  <a:pt x="125016" y="107156"/>
                </a:lnTo>
                <a:lnTo>
                  <a:pt x="133946" y="116086"/>
                </a:lnTo>
                <a:lnTo>
                  <a:pt x="142875" y="133945"/>
                </a:lnTo>
                <a:lnTo>
                  <a:pt x="160735" y="142875"/>
                </a:lnTo>
                <a:lnTo>
                  <a:pt x="169665" y="160734"/>
                </a:lnTo>
                <a:lnTo>
                  <a:pt x="178594" y="169664"/>
                </a:lnTo>
                <a:lnTo>
                  <a:pt x="196454" y="178594"/>
                </a:lnTo>
                <a:lnTo>
                  <a:pt x="205383" y="196453"/>
                </a:lnTo>
                <a:lnTo>
                  <a:pt x="223243" y="205383"/>
                </a:lnTo>
                <a:lnTo>
                  <a:pt x="232172" y="223242"/>
                </a:lnTo>
                <a:lnTo>
                  <a:pt x="241102" y="232172"/>
                </a:lnTo>
                <a:lnTo>
                  <a:pt x="258961" y="250031"/>
                </a:lnTo>
                <a:lnTo>
                  <a:pt x="267891" y="258961"/>
                </a:lnTo>
                <a:lnTo>
                  <a:pt x="276821" y="276820"/>
                </a:lnTo>
                <a:lnTo>
                  <a:pt x="285750" y="294679"/>
                </a:lnTo>
                <a:lnTo>
                  <a:pt x="294680" y="303609"/>
                </a:lnTo>
                <a:lnTo>
                  <a:pt x="312540" y="312539"/>
                </a:lnTo>
                <a:lnTo>
                  <a:pt x="321469" y="330398"/>
                </a:lnTo>
                <a:lnTo>
                  <a:pt x="330399" y="339328"/>
                </a:lnTo>
                <a:lnTo>
                  <a:pt x="339329" y="348258"/>
                </a:lnTo>
                <a:lnTo>
                  <a:pt x="348258" y="366117"/>
                </a:lnTo>
                <a:lnTo>
                  <a:pt x="357188" y="375047"/>
                </a:lnTo>
                <a:lnTo>
                  <a:pt x="375047" y="383977"/>
                </a:lnTo>
                <a:lnTo>
                  <a:pt x="383977" y="392906"/>
                </a:lnTo>
                <a:lnTo>
                  <a:pt x="392907" y="401836"/>
                </a:lnTo>
                <a:lnTo>
                  <a:pt x="401836" y="410766"/>
                </a:lnTo>
                <a:lnTo>
                  <a:pt x="410766" y="419695"/>
                </a:lnTo>
                <a:lnTo>
                  <a:pt x="419696" y="428625"/>
                </a:lnTo>
                <a:lnTo>
                  <a:pt x="419696" y="437555"/>
                </a:lnTo>
                <a:lnTo>
                  <a:pt x="437555" y="446484"/>
                </a:lnTo>
                <a:lnTo>
                  <a:pt x="437555" y="446484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Freeform 142"/>
          <p:cNvSpPr/>
          <p:nvPr/>
        </p:nvSpPr>
        <p:spPr>
          <a:xfrm>
            <a:off x="5491758" y="1973461"/>
            <a:ext cx="223243" cy="767954"/>
          </a:xfrm>
          <a:custGeom>
            <a:avLst/>
            <a:gdLst/>
            <a:ahLst/>
            <a:cxnLst/>
            <a:rect l="0" t="0" r="0" b="0"/>
            <a:pathLst>
              <a:path w="223243" h="767954">
                <a:moveTo>
                  <a:pt x="223242" y="0"/>
                </a:moveTo>
                <a:lnTo>
                  <a:pt x="223242" y="0"/>
                </a:lnTo>
                <a:lnTo>
                  <a:pt x="223242" y="0"/>
                </a:lnTo>
                <a:lnTo>
                  <a:pt x="214312" y="0"/>
                </a:lnTo>
                <a:lnTo>
                  <a:pt x="214312" y="0"/>
                </a:lnTo>
                <a:lnTo>
                  <a:pt x="205383" y="8929"/>
                </a:lnTo>
                <a:lnTo>
                  <a:pt x="205383" y="8929"/>
                </a:lnTo>
                <a:lnTo>
                  <a:pt x="196453" y="17859"/>
                </a:lnTo>
                <a:lnTo>
                  <a:pt x="196453" y="26789"/>
                </a:lnTo>
                <a:lnTo>
                  <a:pt x="187523" y="35718"/>
                </a:lnTo>
                <a:lnTo>
                  <a:pt x="187523" y="44648"/>
                </a:lnTo>
                <a:lnTo>
                  <a:pt x="178594" y="62508"/>
                </a:lnTo>
                <a:lnTo>
                  <a:pt x="169664" y="71437"/>
                </a:lnTo>
                <a:lnTo>
                  <a:pt x="160734" y="80367"/>
                </a:lnTo>
                <a:lnTo>
                  <a:pt x="160734" y="98226"/>
                </a:lnTo>
                <a:lnTo>
                  <a:pt x="151805" y="116086"/>
                </a:lnTo>
                <a:lnTo>
                  <a:pt x="142875" y="125015"/>
                </a:lnTo>
                <a:lnTo>
                  <a:pt x="133945" y="142875"/>
                </a:lnTo>
                <a:lnTo>
                  <a:pt x="125015" y="160734"/>
                </a:lnTo>
                <a:lnTo>
                  <a:pt x="116086" y="178593"/>
                </a:lnTo>
                <a:lnTo>
                  <a:pt x="107156" y="196453"/>
                </a:lnTo>
                <a:lnTo>
                  <a:pt x="98226" y="214312"/>
                </a:lnTo>
                <a:lnTo>
                  <a:pt x="89297" y="232172"/>
                </a:lnTo>
                <a:lnTo>
                  <a:pt x="80367" y="258961"/>
                </a:lnTo>
                <a:lnTo>
                  <a:pt x="71437" y="276820"/>
                </a:lnTo>
                <a:lnTo>
                  <a:pt x="62508" y="303609"/>
                </a:lnTo>
                <a:lnTo>
                  <a:pt x="53578" y="321468"/>
                </a:lnTo>
                <a:lnTo>
                  <a:pt x="44648" y="339328"/>
                </a:lnTo>
                <a:lnTo>
                  <a:pt x="35719" y="366117"/>
                </a:lnTo>
                <a:lnTo>
                  <a:pt x="26789" y="392906"/>
                </a:lnTo>
                <a:lnTo>
                  <a:pt x="17859" y="410765"/>
                </a:lnTo>
                <a:lnTo>
                  <a:pt x="17859" y="437554"/>
                </a:lnTo>
                <a:lnTo>
                  <a:pt x="8930" y="464343"/>
                </a:lnTo>
                <a:lnTo>
                  <a:pt x="8930" y="482203"/>
                </a:lnTo>
                <a:lnTo>
                  <a:pt x="0" y="508992"/>
                </a:lnTo>
                <a:lnTo>
                  <a:pt x="0" y="526852"/>
                </a:lnTo>
                <a:lnTo>
                  <a:pt x="0" y="553641"/>
                </a:lnTo>
                <a:lnTo>
                  <a:pt x="0" y="571500"/>
                </a:lnTo>
                <a:lnTo>
                  <a:pt x="0" y="598289"/>
                </a:lnTo>
                <a:lnTo>
                  <a:pt x="0" y="616148"/>
                </a:lnTo>
                <a:lnTo>
                  <a:pt x="0" y="642937"/>
                </a:lnTo>
                <a:lnTo>
                  <a:pt x="0" y="660797"/>
                </a:lnTo>
                <a:lnTo>
                  <a:pt x="8930" y="678656"/>
                </a:lnTo>
                <a:lnTo>
                  <a:pt x="8930" y="705445"/>
                </a:lnTo>
                <a:lnTo>
                  <a:pt x="8930" y="723305"/>
                </a:lnTo>
                <a:lnTo>
                  <a:pt x="17859" y="741164"/>
                </a:lnTo>
                <a:lnTo>
                  <a:pt x="17859" y="767953"/>
                </a:lnTo>
                <a:lnTo>
                  <a:pt x="17859" y="767953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Freeform 143"/>
          <p:cNvSpPr/>
          <p:nvPr/>
        </p:nvSpPr>
        <p:spPr>
          <a:xfrm>
            <a:off x="6322219" y="1910953"/>
            <a:ext cx="80368" cy="723306"/>
          </a:xfrm>
          <a:custGeom>
            <a:avLst/>
            <a:gdLst/>
            <a:ahLst/>
            <a:cxnLst/>
            <a:rect l="0" t="0" r="0" b="0"/>
            <a:pathLst>
              <a:path w="80368" h="723306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8929" y="17859"/>
                </a:lnTo>
                <a:lnTo>
                  <a:pt x="8929" y="26789"/>
                </a:lnTo>
                <a:lnTo>
                  <a:pt x="8929" y="35719"/>
                </a:lnTo>
                <a:lnTo>
                  <a:pt x="17859" y="44648"/>
                </a:lnTo>
                <a:lnTo>
                  <a:pt x="17859" y="53578"/>
                </a:lnTo>
                <a:lnTo>
                  <a:pt x="17859" y="62508"/>
                </a:lnTo>
                <a:lnTo>
                  <a:pt x="17859" y="80367"/>
                </a:lnTo>
                <a:lnTo>
                  <a:pt x="26789" y="89297"/>
                </a:lnTo>
                <a:lnTo>
                  <a:pt x="26789" y="107156"/>
                </a:lnTo>
                <a:lnTo>
                  <a:pt x="26789" y="116086"/>
                </a:lnTo>
                <a:lnTo>
                  <a:pt x="26789" y="133945"/>
                </a:lnTo>
                <a:lnTo>
                  <a:pt x="35719" y="151805"/>
                </a:lnTo>
                <a:lnTo>
                  <a:pt x="35719" y="160734"/>
                </a:lnTo>
                <a:lnTo>
                  <a:pt x="35719" y="178594"/>
                </a:lnTo>
                <a:lnTo>
                  <a:pt x="35719" y="196453"/>
                </a:lnTo>
                <a:lnTo>
                  <a:pt x="35719" y="214312"/>
                </a:lnTo>
                <a:lnTo>
                  <a:pt x="35719" y="232172"/>
                </a:lnTo>
                <a:lnTo>
                  <a:pt x="44648" y="250031"/>
                </a:lnTo>
                <a:lnTo>
                  <a:pt x="44648" y="267891"/>
                </a:lnTo>
                <a:lnTo>
                  <a:pt x="44648" y="285750"/>
                </a:lnTo>
                <a:lnTo>
                  <a:pt x="44648" y="303609"/>
                </a:lnTo>
                <a:lnTo>
                  <a:pt x="53578" y="321469"/>
                </a:lnTo>
                <a:lnTo>
                  <a:pt x="53578" y="348258"/>
                </a:lnTo>
                <a:lnTo>
                  <a:pt x="53578" y="366117"/>
                </a:lnTo>
                <a:lnTo>
                  <a:pt x="53578" y="383976"/>
                </a:lnTo>
                <a:lnTo>
                  <a:pt x="53578" y="401836"/>
                </a:lnTo>
                <a:lnTo>
                  <a:pt x="62508" y="428625"/>
                </a:lnTo>
                <a:lnTo>
                  <a:pt x="62508" y="446484"/>
                </a:lnTo>
                <a:lnTo>
                  <a:pt x="62508" y="464344"/>
                </a:lnTo>
                <a:lnTo>
                  <a:pt x="62508" y="491133"/>
                </a:lnTo>
                <a:lnTo>
                  <a:pt x="62508" y="508992"/>
                </a:lnTo>
                <a:lnTo>
                  <a:pt x="62508" y="526851"/>
                </a:lnTo>
                <a:lnTo>
                  <a:pt x="62508" y="553641"/>
                </a:lnTo>
                <a:lnTo>
                  <a:pt x="62508" y="571500"/>
                </a:lnTo>
                <a:lnTo>
                  <a:pt x="62508" y="589360"/>
                </a:lnTo>
                <a:lnTo>
                  <a:pt x="62508" y="607219"/>
                </a:lnTo>
                <a:lnTo>
                  <a:pt x="62508" y="625078"/>
                </a:lnTo>
                <a:lnTo>
                  <a:pt x="71437" y="642938"/>
                </a:lnTo>
                <a:lnTo>
                  <a:pt x="71437" y="660797"/>
                </a:lnTo>
                <a:lnTo>
                  <a:pt x="71437" y="669727"/>
                </a:lnTo>
                <a:lnTo>
                  <a:pt x="80367" y="678656"/>
                </a:lnTo>
                <a:lnTo>
                  <a:pt x="80367" y="696516"/>
                </a:lnTo>
                <a:lnTo>
                  <a:pt x="80367" y="705445"/>
                </a:lnTo>
                <a:lnTo>
                  <a:pt x="80367" y="705445"/>
                </a:lnTo>
                <a:lnTo>
                  <a:pt x="80367" y="723305"/>
                </a:lnTo>
                <a:lnTo>
                  <a:pt x="80367" y="723305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Freeform 144"/>
          <p:cNvSpPr/>
          <p:nvPr/>
        </p:nvSpPr>
        <p:spPr>
          <a:xfrm>
            <a:off x="6232922" y="2241351"/>
            <a:ext cx="294681" cy="8931"/>
          </a:xfrm>
          <a:custGeom>
            <a:avLst/>
            <a:gdLst/>
            <a:ahLst/>
            <a:cxnLst/>
            <a:rect l="0" t="0" r="0" b="0"/>
            <a:pathLst>
              <a:path w="294681" h="8931">
                <a:moveTo>
                  <a:pt x="8930" y="8930"/>
                </a:move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8930" y="8930"/>
                </a:lnTo>
                <a:lnTo>
                  <a:pt x="17859" y="8930"/>
                </a:lnTo>
                <a:lnTo>
                  <a:pt x="26789" y="8930"/>
                </a:lnTo>
                <a:lnTo>
                  <a:pt x="35719" y="8930"/>
                </a:lnTo>
                <a:lnTo>
                  <a:pt x="44648" y="8930"/>
                </a:lnTo>
                <a:lnTo>
                  <a:pt x="62508" y="8930"/>
                </a:lnTo>
                <a:lnTo>
                  <a:pt x="80367" y="8930"/>
                </a:lnTo>
                <a:lnTo>
                  <a:pt x="89297" y="8930"/>
                </a:lnTo>
                <a:lnTo>
                  <a:pt x="107156" y="8930"/>
                </a:lnTo>
                <a:lnTo>
                  <a:pt x="125016" y="8930"/>
                </a:lnTo>
                <a:lnTo>
                  <a:pt x="142875" y="8930"/>
                </a:lnTo>
                <a:lnTo>
                  <a:pt x="160734" y="8930"/>
                </a:lnTo>
                <a:lnTo>
                  <a:pt x="178594" y="8930"/>
                </a:lnTo>
                <a:lnTo>
                  <a:pt x="196453" y="8930"/>
                </a:lnTo>
                <a:lnTo>
                  <a:pt x="214312" y="8930"/>
                </a:lnTo>
                <a:lnTo>
                  <a:pt x="232172" y="0"/>
                </a:lnTo>
                <a:lnTo>
                  <a:pt x="241101" y="8930"/>
                </a:lnTo>
                <a:lnTo>
                  <a:pt x="258961" y="8930"/>
                </a:lnTo>
                <a:lnTo>
                  <a:pt x="267891" y="8930"/>
                </a:lnTo>
                <a:lnTo>
                  <a:pt x="294680" y="8930"/>
                </a:lnTo>
                <a:lnTo>
                  <a:pt x="294680" y="893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Freeform 148"/>
          <p:cNvSpPr/>
          <p:nvPr/>
        </p:nvSpPr>
        <p:spPr>
          <a:xfrm>
            <a:off x="6625828" y="1893094"/>
            <a:ext cx="428626" cy="696516"/>
          </a:xfrm>
          <a:custGeom>
            <a:avLst/>
            <a:gdLst/>
            <a:ahLst/>
            <a:cxnLst/>
            <a:rect l="0" t="0" r="0" b="0"/>
            <a:pathLst>
              <a:path w="428626" h="696516">
                <a:moveTo>
                  <a:pt x="267891" y="8929"/>
                </a:moveTo>
                <a:lnTo>
                  <a:pt x="258961" y="8929"/>
                </a:lnTo>
                <a:lnTo>
                  <a:pt x="241102" y="17859"/>
                </a:lnTo>
                <a:lnTo>
                  <a:pt x="223242" y="26789"/>
                </a:lnTo>
                <a:lnTo>
                  <a:pt x="214313" y="26789"/>
                </a:lnTo>
                <a:lnTo>
                  <a:pt x="196453" y="26789"/>
                </a:lnTo>
                <a:lnTo>
                  <a:pt x="187524" y="35718"/>
                </a:lnTo>
                <a:lnTo>
                  <a:pt x="169664" y="35718"/>
                </a:lnTo>
                <a:lnTo>
                  <a:pt x="160735" y="35718"/>
                </a:lnTo>
                <a:lnTo>
                  <a:pt x="142875" y="44648"/>
                </a:lnTo>
                <a:lnTo>
                  <a:pt x="133945" y="53578"/>
                </a:lnTo>
                <a:lnTo>
                  <a:pt x="116086" y="62507"/>
                </a:lnTo>
                <a:lnTo>
                  <a:pt x="107156" y="62507"/>
                </a:lnTo>
                <a:lnTo>
                  <a:pt x="89297" y="71437"/>
                </a:lnTo>
                <a:lnTo>
                  <a:pt x="80367" y="80367"/>
                </a:lnTo>
                <a:lnTo>
                  <a:pt x="62508" y="89296"/>
                </a:lnTo>
                <a:lnTo>
                  <a:pt x="53578" y="98226"/>
                </a:lnTo>
                <a:lnTo>
                  <a:pt x="35719" y="107156"/>
                </a:lnTo>
                <a:lnTo>
                  <a:pt x="26789" y="116085"/>
                </a:lnTo>
                <a:lnTo>
                  <a:pt x="17860" y="116085"/>
                </a:lnTo>
                <a:lnTo>
                  <a:pt x="8930" y="125015"/>
                </a:lnTo>
                <a:lnTo>
                  <a:pt x="8930" y="133945"/>
                </a:lnTo>
                <a:lnTo>
                  <a:pt x="0" y="133945"/>
                </a:lnTo>
                <a:lnTo>
                  <a:pt x="0" y="133945"/>
                </a:lnTo>
                <a:lnTo>
                  <a:pt x="0" y="142875"/>
                </a:lnTo>
                <a:lnTo>
                  <a:pt x="0" y="142875"/>
                </a:lnTo>
                <a:lnTo>
                  <a:pt x="0" y="142875"/>
                </a:lnTo>
                <a:lnTo>
                  <a:pt x="0" y="142875"/>
                </a:lnTo>
                <a:lnTo>
                  <a:pt x="0" y="142875"/>
                </a:lnTo>
                <a:lnTo>
                  <a:pt x="8930" y="142875"/>
                </a:lnTo>
                <a:lnTo>
                  <a:pt x="17860" y="151804"/>
                </a:lnTo>
                <a:lnTo>
                  <a:pt x="35719" y="151804"/>
                </a:lnTo>
                <a:lnTo>
                  <a:pt x="44649" y="151804"/>
                </a:lnTo>
                <a:lnTo>
                  <a:pt x="62508" y="151804"/>
                </a:lnTo>
                <a:lnTo>
                  <a:pt x="80367" y="151804"/>
                </a:lnTo>
                <a:lnTo>
                  <a:pt x="107156" y="160734"/>
                </a:lnTo>
                <a:lnTo>
                  <a:pt x="125016" y="160734"/>
                </a:lnTo>
                <a:lnTo>
                  <a:pt x="151805" y="160734"/>
                </a:lnTo>
                <a:lnTo>
                  <a:pt x="169664" y="169664"/>
                </a:lnTo>
                <a:lnTo>
                  <a:pt x="196453" y="169664"/>
                </a:lnTo>
                <a:lnTo>
                  <a:pt x="223242" y="178593"/>
                </a:lnTo>
                <a:lnTo>
                  <a:pt x="250031" y="178593"/>
                </a:lnTo>
                <a:lnTo>
                  <a:pt x="276820" y="187523"/>
                </a:lnTo>
                <a:lnTo>
                  <a:pt x="294680" y="196453"/>
                </a:lnTo>
                <a:lnTo>
                  <a:pt x="321469" y="205382"/>
                </a:lnTo>
                <a:lnTo>
                  <a:pt x="348258" y="223242"/>
                </a:lnTo>
                <a:lnTo>
                  <a:pt x="366117" y="232171"/>
                </a:lnTo>
                <a:lnTo>
                  <a:pt x="375047" y="241101"/>
                </a:lnTo>
                <a:lnTo>
                  <a:pt x="392906" y="258960"/>
                </a:lnTo>
                <a:lnTo>
                  <a:pt x="401836" y="267890"/>
                </a:lnTo>
                <a:lnTo>
                  <a:pt x="410766" y="285750"/>
                </a:lnTo>
                <a:lnTo>
                  <a:pt x="419695" y="303609"/>
                </a:lnTo>
                <a:lnTo>
                  <a:pt x="428625" y="312539"/>
                </a:lnTo>
                <a:lnTo>
                  <a:pt x="428625" y="330398"/>
                </a:lnTo>
                <a:lnTo>
                  <a:pt x="428625" y="348257"/>
                </a:lnTo>
                <a:lnTo>
                  <a:pt x="428625" y="366117"/>
                </a:lnTo>
                <a:lnTo>
                  <a:pt x="428625" y="383976"/>
                </a:lnTo>
                <a:lnTo>
                  <a:pt x="419695" y="401835"/>
                </a:lnTo>
                <a:lnTo>
                  <a:pt x="410766" y="419695"/>
                </a:lnTo>
                <a:lnTo>
                  <a:pt x="401836" y="437554"/>
                </a:lnTo>
                <a:lnTo>
                  <a:pt x="392906" y="455414"/>
                </a:lnTo>
                <a:lnTo>
                  <a:pt x="375047" y="473273"/>
                </a:lnTo>
                <a:lnTo>
                  <a:pt x="366117" y="491132"/>
                </a:lnTo>
                <a:lnTo>
                  <a:pt x="348258" y="517921"/>
                </a:lnTo>
                <a:lnTo>
                  <a:pt x="330399" y="535781"/>
                </a:lnTo>
                <a:lnTo>
                  <a:pt x="303610" y="553640"/>
                </a:lnTo>
                <a:lnTo>
                  <a:pt x="285750" y="571500"/>
                </a:lnTo>
                <a:lnTo>
                  <a:pt x="258961" y="589359"/>
                </a:lnTo>
                <a:lnTo>
                  <a:pt x="241102" y="607219"/>
                </a:lnTo>
                <a:lnTo>
                  <a:pt x="214313" y="625078"/>
                </a:lnTo>
                <a:lnTo>
                  <a:pt x="196453" y="642937"/>
                </a:lnTo>
                <a:lnTo>
                  <a:pt x="169664" y="651867"/>
                </a:lnTo>
                <a:lnTo>
                  <a:pt x="151805" y="669726"/>
                </a:lnTo>
                <a:lnTo>
                  <a:pt x="133945" y="678656"/>
                </a:lnTo>
                <a:lnTo>
                  <a:pt x="116086" y="687586"/>
                </a:lnTo>
                <a:lnTo>
                  <a:pt x="98227" y="687586"/>
                </a:lnTo>
                <a:lnTo>
                  <a:pt x="80367" y="687586"/>
                </a:lnTo>
                <a:lnTo>
                  <a:pt x="71438" y="696515"/>
                </a:lnTo>
                <a:lnTo>
                  <a:pt x="62508" y="696515"/>
                </a:lnTo>
                <a:lnTo>
                  <a:pt x="53578" y="696515"/>
                </a:lnTo>
                <a:lnTo>
                  <a:pt x="35719" y="687586"/>
                </a:lnTo>
                <a:lnTo>
                  <a:pt x="35719" y="687586"/>
                </a:lnTo>
                <a:lnTo>
                  <a:pt x="26789" y="678656"/>
                </a:lnTo>
                <a:lnTo>
                  <a:pt x="26789" y="669726"/>
                </a:lnTo>
                <a:lnTo>
                  <a:pt x="17860" y="660797"/>
                </a:lnTo>
                <a:lnTo>
                  <a:pt x="17860" y="651867"/>
                </a:lnTo>
                <a:lnTo>
                  <a:pt x="17860" y="642937"/>
                </a:lnTo>
                <a:lnTo>
                  <a:pt x="17860" y="625078"/>
                </a:lnTo>
                <a:lnTo>
                  <a:pt x="17860" y="607219"/>
                </a:lnTo>
                <a:lnTo>
                  <a:pt x="17860" y="589359"/>
                </a:lnTo>
                <a:lnTo>
                  <a:pt x="17860" y="571500"/>
                </a:lnTo>
                <a:lnTo>
                  <a:pt x="26789" y="553640"/>
                </a:lnTo>
                <a:lnTo>
                  <a:pt x="35719" y="535781"/>
                </a:lnTo>
                <a:lnTo>
                  <a:pt x="35719" y="517921"/>
                </a:lnTo>
                <a:lnTo>
                  <a:pt x="44649" y="491132"/>
                </a:lnTo>
                <a:lnTo>
                  <a:pt x="53578" y="473273"/>
                </a:lnTo>
                <a:lnTo>
                  <a:pt x="71438" y="455414"/>
                </a:lnTo>
                <a:lnTo>
                  <a:pt x="80367" y="437554"/>
                </a:lnTo>
                <a:lnTo>
                  <a:pt x="89297" y="410765"/>
                </a:lnTo>
                <a:lnTo>
                  <a:pt x="98227" y="383976"/>
                </a:lnTo>
                <a:lnTo>
                  <a:pt x="116086" y="366117"/>
                </a:lnTo>
                <a:lnTo>
                  <a:pt x="125016" y="348257"/>
                </a:lnTo>
                <a:lnTo>
                  <a:pt x="142875" y="330398"/>
                </a:lnTo>
                <a:lnTo>
                  <a:pt x="151805" y="312539"/>
                </a:lnTo>
                <a:lnTo>
                  <a:pt x="169664" y="294679"/>
                </a:lnTo>
                <a:lnTo>
                  <a:pt x="187524" y="276820"/>
                </a:lnTo>
                <a:lnTo>
                  <a:pt x="196453" y="258960"/>
                </a:lnTo>
                <a:lnTo>
                  <a:pt x="214313" y="241101"/>
                </a:lnTo>
                <a:lnTo>
                  <a:pt x="232172" y="223242"/>
                </a:lnTo>
                <a:lnTo>
                  <a:pt x="258961" y="196453"/>
                </a:lnTo>
                <a:lnTo>
                  <a:pt x="276820" y="178593"/>
                </a:lnTo>
                <a:lnTo>
                  <a:pt x="294680" y="169664"/>
                </a:lnTo>
                <a:lnTo>
                  <a:pt x="312539" y="151804"/>
                </a:lnTo>
                <a:lnTo>
                  <a:pt x="330399" y="133945"/>
                </a:lnTo>
                <a:lnTo>
                  <a:pt x="348258" y="116085"/>
                </a:lnTo>
                <a:lnTo>
                  <a:pt x="357188" y="107156"/>
                </a:lnTo>
                <a:lnTo>
                  <a:pt x="375047" y="89296"/>
                </a:lnTo>
                <a:lnTo>
                  <a:pt x="383977" y="80367"/>
                </a:lnTo>
                <a:lnTo>
                  <a:pt x="392906" y="62507"/>
                </a:lnTo>
                <a:lnTo>
                  <a:pt x="401836" y="62507"/>
                </a:lnTo>
                <a:lnTo>
                  <a:pt x="401836" y="53578"/>
                </a:lnTo>
                <a:lnTo>
                  <a:pt x="401836" y="44648"/>
                </a:lnTo>
                <a:lnTo>
                  <a:pt x="401836" y="35718"/>
                </a:lnTo>
                <a:lnTo>
                  <a:pt x="401836" y="26789"/>
                </a:lnTo>
                <a:lnTo>
                  <a:pt x="392906" y="26789"/>
                </a:lnTo>
                <a:lnTo>
                  <a:pt x="383977" y="17859"/>
                </a:lnTo>
                <a:lnTo>
                  <a:pt x="375047" y="8929"/>
                </a:lnTo>
                <a:lnTo>
                  <a:pt x="366117" y="8929"/>
                </a:lnTo>
                <a:lnTo>
                  <a:pt x="348258" y="8929"/>
                </a:lnTo>
                <a:lnTo>
                  <a:pt x="330399" y="0"/>
                </a:lnTo>
                <a:lnTo>
                  <a:pt x="312539" y="0"/>
                </a:lnTo>
                <a:lnTo>
                  <a:pt x="294680" y="0"/>
                </a:lnTo>
                <a:lnTo>
                  <a:pt x="276820" y="0"/>
                </a:lnTo>
                <a:lnTo>
                  <a:pt x="258961" y="0"/>
                </a:lnTo>
                <a:lnTo>
                  <a:pt x="241102" y="0"/>
                </a:lnTo>
                <a:lnTo>
                  <a:pt x="223242" y="8929"/>
                </a:lnTo>
                <a:lnTo>
                  <a:pt x="196453" y="8929"/>
                </a:lnTo>
                <a:lnTo>
                  <a:pt x="196453" y="892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Freeform 149"/>
          <p:cNvSpPr/>
          <p:nvPr/>
        </p:nvSpPr>
        <p:spPr>
          <a:xfrm>
            <a:off x="7063383" y="1705570"/>
            <a:ext cx="437556" cy="1125142"/>
          </a:xfrm>
          <a:custGeom>
            <a:avLst/>
            <a:gdLst/>
            <a:ahLst/>
            <a:cxnLst/>
            <a:rect l="0" t="0" r="0" b="0"/>
            <a:pathLst>
              <a:path w="437556" h="1125142">
                <a:moveTo>
                  <a:pt x="26789" y="8930"/>
                </a:moveTo>
                <a:lnTo>
                  <a:pt x="17859" y="8930"/>
                </a:lnTo>
                <a:lnTo>
                  <a:pt x="17859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17859" y="0"/>
                </a:lnTo>
                <a:lnTo>
                  <a:pt x="17859" y="0"/>
                </a:lnTo>
                <a:lnTo>
                  <a:pt x="26789" y="0"/>
                </a:lnTo>
                <a:lnTo>
                  <a:pt x="35719" y="0"/>
                </a:lnTo>
                <a:lnTo>
                  <a:pt x="44648" y="0"/>
                </a:lnTo>
                <a:lnTo>
                  <a:pt x="53578" y="0"/>
                </a:lnTo>
                <a:lnTo>
                  <a:pt x="62508" y="0"/>
                </a:lnTo>
                <a:lnTo>
                  <a:pt x="80367" y="0"/>
                </a:lnTo>
                <a:lnTo>
                  <a:pt x="89297" y="0"/>
                </a:lnTo>
                <a:lnTo>
                  <a:pt x="107156" y="0"/>
                </a:lnTo>
                <a:lnTo>
                  <a:pt x="125015" y="0"/>
                </a:lnTo>
                <a:lnTo>
                  <a:pt x="142875" y="8930"/>
                </a:lnTo>
                <a:lnTo>
                  <a:pt x="160734" y="8930"/>
                </a:lnTo>
                <a:lnTo>
                  <a:pt x="178594" y="8930"/>
                </a:lnTo>
                <a:lnTo>
                  <a:pt x="196453" y="17859"/>
                </a:lnTo>
                <a:lnTo>
                  <a:pt x="214312" y="26789"/>
                </a:lnTo>
                <a:lnTo>
                  <a:pt x="241101" y="35719"/>
                </a:lnTo>
                <a:lnTo>
                  <a:pt x="258961" y="35719"/>
                </a:lnTo>
                <a:lnTo>
                  <a:pt x="276820" y="44649"/>
                </a:lnTo>
                <a:lnTo>
                  <a:pt x="294680" y="53578"/>
                </a:lnTo>
                <a:lnTo>
                  <a:pt x="312539" y="71438"/>
                </a:lnTo>
                <a:lnTo>
                  <a:pt x="330398" y="80367"/>
                </a:lnTo>
                <a:lnTo>
                  <a:pt x="339328" y="89297"/>
                </a:lnTo>
                <a:lnTo>
                  <a:pt x="357187" y="107156"/>
                </a:lnTo>
                <a:lnTo>
                  <a:pt x="375047" y="116086"/>
                </a:lnTo>
                <a:lnTo>
                  <a:pt x="383976" y="125016"/>
                </a:lnTo>
                <a:lnTo>
                  <a:pt x="392906" y="142875"/>
                </a:lnTo>
                <a:lnTo>
                  <a:pt x="401836" y="160734"/>
                </a:lnTo>
                <a:lnTo>
                  <a:pt x="410765" y="169664"/>
                </a:lnTo>
                <a:lnTo>
                  <a:pt x="419695" y="187524"/>
                </a:lnTo>
                <a:lnTo>
                  <a:pt x="428625" y="205383"/>
                </a:lnTo>
                <a:lnTo>
                  <a:pt x="437555" y="223242"/>
                </a:lnTo>
                <a:lnTo>
                  <a:pt x="437555" y="250031"/>
                </a:lnTo>
                <a:lnTo>
                  <a:pt x="437555" y="267891"/>
                </a:lnTo>
                <a:lnTo>
                  <a:pt x="437555" y="285750"/>
                </a:lnTo>
                <a:lnTo>
                  <a:pt x="437555" y="303609"/>
                </a:lnTo>
                <a:lnTo>
                  <a:pt x="437555" y="321469"/>
                </a:lnTo>
                <a:lnTo>
                  <a:pt x="437555" y="348258"/>
                </a:lnTo>
                <a:lnTo>
                  <a:pt x="437555" y="366117"/>
                </a:lnTo>
                <a:lnTo>
                  <a:pt x="437555" y="392906"/>
                </a:lnTo>
                <a:lnTo>
                  <a:pt x="428625" y="410766"/>
                </a:lnTo>
                <a:lnTo>
                  <a:pt x="419695" y="437555"/>
                </a:lnTo>
                <a:lnTo>
                  <a:pt x="419695" y="464344"/>
                </a:lnTo>
                <a:lnTo>
                  <a:pt x="410765" y="482203"/>
                </a:lnTo>
                <a:lnTo>
                  <a:pt x="392906" y="508992"/>
                </a:lnTo>
                <a:lnTo>
                  <a:pt x="383976" y="535781"/>
                </a:lnTo>
                <a:lnTo>
                  <a:pt x="375047" y="562570"/>
                </a:lnTo>
                <a:lnTo>
                  <a:pt x="357187" y="589359"/>
                </a:lnTo>
                <a:lnTo>
                  <a:pt x="339328" y="616149"/>
                </a:lnTo>
                <a:lnTo>
                  <a:pt x="330398" y="642938"/>
                </a:lnTo>
                <a:lnTo>
                  <a:pt x="312539" y="669727"/>
                </a:lnTo>
                <a:lnTo>
                  <a:pt x="294680" y="696516"/>
                </a:lnTo>
                <a:lnTo>
                  <a:pt x="276820" y="723305"/>
                </a:lnTo>
                <a:lnTo>
                  <a:pt x="258961" y="750094"/>
                </a:lnTo>
                <a:lnTo>
                  <a:pt x="241101" y="776883"/>
                </a:lnTo>
                <a:lnTo>
                  <a:pt x="232172" y="803672"/>
                </a:lnTo>
                <a:lnTo>
                  <a:pt x="214312" y="830461"/>
                </a:lnTo>
                <a:lnTo>
                  <a:pt x="196453" y="857250"/>
                </a:lnTo>
                <a:lnTo>
                  <a:pt x="178594" y="875110"/>
                </a:lnTo>
                <a:lnTo>
                  <a:pt x="160734" y="901899"/>
                </a:lnTo>
                <a:lnTo>
                  <a:pt x="142875" y="928688"/>
                </a:lnTo>
                <a:lnTo>
                  <a:pt x="125015" y="955477"/>
                </a:lnTo>
                <a:lnTo>
                  <a:pt x="116086" y="973336"/>
                </a:lnTo>
                <a:lnTo>
                  <a:pt x="98226" y="1000125"/>
                </a:lnTo>
                <a:lnTo>
                  <a:pt x="80367" y="1017985"/>
                </a:lnTo>
                <a:lnTo>
                  <a:pt x="62508" y="1035844"/>
                </a:lnTo>
                <a:lnTo>
                  <a:pt x="44648" y="1062633"/>
                </a:lnTo>
                <a:lnTo>
                  <a:pt x="35719" y="1080493"/>
                </a:lnTo>
                <a:lnTo>
                  <a:pt x="17859" y="1098351"/>
                </a:lnTo>
                <a:lnTo>
                  <a:pt x="0" y="1125141"/>
                </a:lnTo>
                <a:lnTo>
                  <a:pt x="0" y="1125141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Freeform 150"/>
          <p:cNvSpPr/>
          <p:nvPr/>
        </p:nvSpPr>
        <p:spPr>
          <a:xfrm>
            <a:off x="7527727" y="1625203"/>
            <a:ext cx="258962" cy="1017986"/>
          </a:xfrm>
          <a:custGeom>
            <a:avLst/>
            <a:gdLst/>
            <a:ahLst/>
            <a:cxnLst/>
            <a:rect l="0" t="0" r="0" b="0"/>
            <a:pathLst>
              <a:path w="258962" h="1017986">
                <a:moveTo>
                  <a:pt x="258961" y="8930"/>
                </a:moveTo>
                <a:lnTo>
                  <a:pt x="250031" y="0"/>
                </a:lnTo>
                <a:lnTo>
                  <a:pt x="241101" y="0"/>
                </a:lnTo>
                <a:lnTo>
                  <a:pt x="232171" y="0"/>
                </a:lnTo>
                <a:lnTo>
                  <a:pt x="232171" y="8930"/>
                </a:lnTo>
                <a:lnTo>
                  <a:pt x="223242" y="8930"/>
                </a:lnTo>
                <a:lnTo>
                  <a:pt x="214312" y="8930"/>
                </a:lnTo>
                <a:lnTo>
                  <a:pt x="214312" y="17859"/>
                </a:lnTo>
                <a:lnTo>
                  <a:pt x="205382" y="17859"/>
                </a:lnTo>
                <a:lnTo>
                  <a:pt x="196453" y="26789"/>
                </a:lnTo>
                <a:lnTo>
                  <a:pt x="187523" y="35719"/>
                </a:lnTo>
                <a:lnTo>
                  <a:pt x="187523" y="53578"/>
                </a:lnTo>
                <a:lnTo>
                  <a:pt x="178593" y="62508"/>
                </a:lnTo>
                <a:lnTo>
                  <a:pt x="169664" y="80367"/>
                </a:lnTo>
                <a:lnTo>
                  <a:pt x="160734" y="98226"/>
                </a:lnTo>
                <a:lnTo>
                  <a:pt x="151804" y="116086"/>
                </a:lnTo>
                <a:lnTo>
                  <a:pt x="142875" y="133945"/>
                </a:lnTo>
                <a:lnTo>
                  <a:pt x="142875" y="160734"/>
                </a:lnTo>
                <a:lnTo>
                  <a:pt x="133945" y="187523"/>
                </a:lnTo>
                <a:lnTo>
                  <a:pt x="125015" y="205383"/>
                </a:lnTo>
                <a:lnTo>
                  <a:pt x="116086" y="232172"/>
                </a:lnTo>
                <a:lnTo>
                  <a:pt x="107156" y="258961"/>
                </a:lnTo>
                <a:lnTo>
                  <a:pt x="98226" y="285750"/>
                </a:lnTo>
                <a:lnTo>
                  <a:pt x="89296" y="312539"/>
                </a:lnTo>
                <a:lnTo>
                  <a:pt x="89296" y="348258"/>
                </a:lnTo>
                <a:lnTo>
                  <a:pt x="80367" y="375047"/>
                </a:lnTo>
                <a:lnTo>
                  <a:pt x="71437" y="410766"/>
                </a:lnTo>
                <a:lnTo>
                  <a:pt x="62507" y="437555"/>
                </a:lnTo>
                <a:lnTo>
                  <a:pt x="62507" y="464344"/>
                </a:lnTo>
                <a:lnTo>
                  <a:pt x="53578" y="500062"/>
                </a:lnTo>
                <a:lnTo>
                  <a:pt x="44648" y="526851"/>
                </a:lnTo>
                <a:lnTo>
                  <a:pt x="35718" y="562570"/>
                </a:lnTo>
                <a:lnTo>
                  <a:pt x="26789" y="589359"/>
                </a:lnTo>
                <a:lnTo>
                  <a:pt x="26789" y="616148"/>
                </a:lnTo>
                <a:lnTo>
                  <a:pt x="17859" y="651867"/>
                </a:lnTo>
                <a:lnTo>
                  <a:pt x="8929" y="678656"/>
                </a:lnTo>
                <a:lnTo>
                  <a:pt x="0" y="705445"/>
                </a:lnTo>
                <a:lnTo>
                  <a:pt x="0" y="732234"/>
                </a:lnTo>
                <a:lnTo>
                  <a:pt x="0" y="759023"/>
                </a:lnTo>
                <a:lnTo>
                  <a:pt x="0" y="785812"/>
                </a:lnTo>
                <a:lnTo>
                  <a:pt x="0" y="812601"/>
                </a:lnTo>
                <a:lnTo>
                  <a:pt x="0" y="839391"/>
                </a:lnTo>
                <a:lnTo>
                  <a:pt x="0" y="857250"/>
                </a:lnTo>
                <a:lnTo>
                  <a:pt x="8929" y="875110"/>
                </a:lnTo>
                <a:lnTo>
                  <a:pt x="8929" y="892969"/>
                </a:lnTo>
                <a:lnTo>
                  <a:pt x="17859" y="910828"/>
                </a:lnTo>
                <a:lnTo>
                  <a:pt x="26789" y="919758"/>
                </a:lnTo>
                <a:lnTo>
                  <a:pt x="44648" y="937617"/>
                </a:lnTo>
                <a:lnTo>
                  <a:pt x="53578" y="946547"/>
                </a:lnTo>
                <a:lnTo>
                  <a:pt x="71437" y="964406"/>
                </a:lnTo>
                <a:lnTo>
                  <a:pt x="80367" y="973336"/>
                </a:lnTo>
                <a:lnTo>
                  <a:pt x="98226" y="973336"/>
                </a:lnTo>
                <a:lnTo>
                  <a:pt x="116086" y="982266"/>
                </a:lnTo>
                <a:lnTo>
                  <a:pt x="133945" y="991195"/>
                </a:lnTo>
                <a:lnTo>
                  <a:pt x="151804" y="1000125"/>
                </a:lnTo>
                <a:lnTo>
                  <a:pt x="169664" y="1000125"/>
                </a:lnTo>
                <a:lnTo>
                  <a:pt x="205382" y="1017985"/>
                </a:lnTo>
                <a:lnTo>
                  <a:pt x="205382" y="1017985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Freeform 151"/>
          <p:cNvSpPr/>
          <p:nvPr/>
        </p:nvSpPr>
        <p:spPr>
          <a:xfrm>
            <a:off x="7742039" y="2000250"/>
            <a:ext cx="276821" cy="392907"/>
          </a:xfrm>
          <a:custGeom>
            <a:avLst/>
            <a:gdLst/>
            <a:ahLst/>
            <a:cxnLst/>
            <a:rect l="0" t="0" r="0" b="0"/>
            <a:pathLst>
              <a:path w="276821" h="392907">
                <a:moveTo>
                  <a:pt x="276820" y="0"/>
                </a:moveTo>
                <a:lnTo>
                  <a:pt x="267891" y="0"/>
                </a:lnTo>
                <a:lnTo>
                  <a:pt x="267891" y="0"/>
                </a:lnTo>
                <a:lnTo>
                  <a:pt x="267891" y="0"/>
                </a:lnTo>
                <a:lnTo>
                  <a:pt x="267891" y="0"/>
                </a:lnTo>
                <a:lnTo>
                  <a:pt x="267891" y="0"/>
                </a:lnTo>
                <a:lnTo>
                  <a:pt x="258961" y="0"/>
                </a:lnTo>
                <a:lnTo>
                  <a:pt x="258961" y="8929"/>
                </a:lnTo>
                <a:lnTo>
                  <a:pt x="258961" y="8929"/>
                </a:lnTo>
                <a:lnTo>
                  <a:pt x="250031" y="17859"/>
                </a:lnTo>
                <a:lnTo>
                  <a:pt x="241102" y="26789"/>
                </a:lnTo>
                <a:lnTo>
                  <a:pt x="241102" y="35719"/>
                </a:lnTo>
                <a:lnTo>
                  <a:pt x="232172" y="53578"/>
                </a:lnTo>
                <a:lnTo>
                  <a:pt x="223242" y="62508"/>
                </a:lnTo>
                <a:lnTo>
                  <a:pt x="214313" y="80367"/>
                </a:lnTo>
                <a:lnTo>
                  <a:pt x="196453" y="98226"/>
                </a:lnTo>
                <a:lnTo>
                  <a:pt x="187524" y="116086"/>
                </a:lnTo>
                <a:lnTo>
                  <a:pt x="178594" y="133945"/>
                </a:lnTo>
                <a:lnTo>
                  <a:pt x="160734" y="160734"/>
                </a:lnTo>
                <a:lnTo>
                  <a:pt x="151805" y="178594"/>
                </a:lnTo>
                <a:lnTo>
                  <a:pt x="133945" y="196453"/>
                </a:lnTo>
                <a:lnTo>
                  <a:pt x="116086" y="223242"/>
                </a:lnTo>
                <a:lnTo>
                  <a:pt x="107156" y="241101"/>
                </a:lnTo>
                <a:lnTo>
                  <a:pt x="89297" y="258961"/>
                </a:lnTo>
                <a:lnTo>
                  <a:pt x="80367" y="276820"/>
                </a:lnTo>
                <a:lnTo>
                  <a:pt x="71438" y="294679"/>
                </a:lnTo>
                <a:lnTo>
                  <a:pt x="53578" y="312539"/>
                </a:lnTo>
                <a:lnTo>
                  <a:pt x="44649" y="321469"/>
                </a:lnTo>
                <a:lnTo>
                  <a:pt x="35719" y="339328"/>
                </a:lnTo>
                <a:lnTo>
                  <a:pt x="26789" y="348258"/>
                </a:lnTo>
                <a:lnTo>
                  <a:pt x="26789" y="357187"/>
                </a:lnTo>
                <a:lnTo>
                  <a:pt x="17859" y="366117"/>
                </a:lnTo>
                <a:lnTo>
                  <a:pt x="8930" y="375047"/>
                </a:lnTo>
                <a:lnTo>
                  <a:pt x="8930" y="383976"/>
                </a:lnTo>
                <a:lnTo>
                  <a:pt x="0" y="392906"/>
                </a:lnTo>
                <a:lnTo>
                  <a:pt x="0" y="392906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Freeform 152"/>
          <p:cNvSpPr/>
          <p:nvPr/>
        </p:nvSpPr>
        <p:spPr>
          <a:xfrm>
            <a:off x="7750969" y="1991320"/>
            <a:ext cx="375048" cy="446485"/>
          </a:xfrm>
          <a:custGeom>
            <a:avLst/>
            <a:gdLst/>
            <a:ahLst/>
            <a:cxnLst/>
            <a:rect l="0" t="0" r="0" b="0"/>
            <a:pathLst>
              <a:path w="375048" h="446485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29" y="0"/>
                </a:lnTo>
                <a:lnTo>
                  <a:pt x="8929" y="0"/>
                </a:lnTo>
                <a:lnTo>
                  <a:pt x="17859" y="8930"/>
                </a:lnTo>
                <a:lnTo>
                  <a:pt x="26789" y="8930"/>
                </a:lnTo>
                <a:lnTo>
                  <a:pt x="35719" y="17859"/>
                </a:lnTo>
                <a:lnTo>
                  <a:pt x="44648" y="17859"/>
                </a:lnTo>
                <a:lnTo>
                  <a:pt x="53578" y="26789"/>
                </a:lnTo>
                <a:lnTo>
                  <a:pt x="62508" y="35719"/>
                </a:lnTo>
                <a:lnTo>
                  <a:pt x="80367" y="44649"/>
                </a:lnTo>
                <a:lnTo>
                  <a:pt x="89297" y="62508"/>
                </a:lnTo>
                <a:lnTo>
                  <a:pt x="107156" y="71438"/>
                </a:lnTo>
                <a:lnTo>
                  <a:pt x="116086" y="80367"/>
                </a:lnTo>
                <a:lnTo>
                  <a:pt x="133945" y="98227"/>
                </a:lnTo>
                <a:lnTo>
                  <a:pt x="151804" y="107156"/>
                </a:lnTo>
                <a:lnTo>
                  <a:pt x="160734" y="125016"/>
                </a:lnTo>
                <a:lnTo>
                  <a:pt x="178594" y="142875"/>
                </a:lnTo>
                <a:lnTo>
                  <a:pt x="187523" y="151805"/>
                </a:lnTo>
                <a:lnTo>
                  <a:pt x="196453" y="169664"/>
                </a:lnTo>
                <a:lnTo>
                  <a:pt x="214312" y="187524"/>
                </a:lnTo>
                <a:lnTo>
                  <a:pt x="223242" y="205383"/>
                </a:lnTo>
                <a:lnTo>
                  <a:pt x="232172" y="223242"/>
                </a:lnTo>
                <a:lnTo>
                  <a:pt x="241101" y="241102"/>
                </a:lnTo>
                <a:lnTo>
                  <a:pt x="250031" y="258961"/>
                </a:lnTo>
                <a:lnTo>
                  <a:pt x="258961" y="276820"/>
                </a:lnTo>
                <a:lnTo>
                  <a:pt x="267890" y="285750"/>
                </a:lnTo>
                <a:lnTo>
                  <a:pt x="276820" y="303609"/>
                </a:lnTo>
                <a:lnTo>
                  <a:pt x="285750" y="321469"/>
                </a:lnTo>
                <a:lnTo>
                  <a:pt x="294679" y="339328"/>
                </a:lnTo>
                <a:lnTo>
                  <a:pt x="303609" y="357188"/>
                </a:lnTo>
                <a:lnTo>
                  <a:pt x="312539" y="366117"/>
                </a:lnTo>
                <a:lnTo>
                  <a:pt x="321469" y="383977"/>
                </a:lnTo>
                <a:lnTo>
                  <a:pt x="330398" y="392906"/>
                </a:lnTo>
                <a:lnTo>
                  <a:pt x="339328" y="401836"/>
                </a:lnTo>
                <a:lnTo>
                  <a:pt x="348258" y="410766"/>
                </a:lnTo>
                <a:lnTo>
                  <a:pt x="357187" y="419695"/>
                </a:lnTo>
                <a:lnTo>
                  <a:pt x="366117" y="428625"/>
                </a:lnTo>
                <a:lnTo>
                  <a:pt x="375047" y="446484"/>
                </a:lnTo>
                <a:lnTo>
                  <a:pt x="375047" y="446484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Freeform 153"/>
          <p:cNvSpPr/>
          <p:nvPr/>
        </p:nvSpPr>
        <p:spPr>
          <a:xfrm>
            <a:off x="8251030" y="1732359"/>
            <a:ext cx="133947" cy="660798"/>
          </a:xfrm>
          <a:custGeom>
            <a:avLst/>
            <a:gdLst/>
            <a:ahLst/>
            <a:cxnLst/>
            <a:rect l="0" t="0" r="0" b="0"/>
            <a:pathLst>
              <a:path w="133947" h="660798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8930" y="17860"/>
                </a:lnTo>
                <a:lnTo>
                  <a:pt x="8930" y="26789"/>
                </a:lnTo>
                <a:lnTo>
                  <a:pt x="17860" y="44649"/>
                </a:lnTo>
                <a:lnTo>
                  <a:pt x="26790" y="62508"/>
                </a:lnTo>
                <a:lnTo>
                  <a:pt x="35719" y="71438"/>
                </a:lnTo>
                <a:lnTo>
                  <a:pt x="35719" y="89297"/>
                </a:lnTo>
                <a:lnTo>
                  <a:pt x="44649" y="107156"/>
                </a:lnTo>
                <a:lnTo>
                  <a:pt x="53579" y="133945"/>
                </a:lnTo>
                <a:lnTo>
                  <a:pt x="62508" y="151805"/>
                </a:lnTo>
                <a:lnTo>
                  <a:pt x="71438" y="169664"/>
                </a:lnTo>
                <a:lnTo>
                  <a:pt x="80368" y="196453"/>
                </a:lnTo>
                <a:lnTo>
                  <a:pt x="80368" y="223242"/>
                </a:lnTo>
                <a:lnTo>
                  <a:pt x="89297" y="241102"/>
                </a:lnTo>
                <a:lnTo>
                  <a:pt x="98227" y="267891"/>
                </a:lnTo>
                <a:lnTo>
                  <a:pt x="98227" y="294680"/>
                </a:lnTo>
                <a:lnTo>
                  <a:pt x="98227" y="321469"/>
                </a:lnTo>
                <a:lnTo>
                  <a:pt x="107157" y="348258"/>
                </a:lnTo>
                <a:lnTo>
                  <a:pt x="107157" y="366117"/>
                </a:lnTo>
                <a:lnTo>
                  <a:pt x="107157" y="392906"/>
                </a:lnTo>
                <a:lnTo>
                  <a:pt x="107157" y="419695"/>
                </a:lnTo>
                <a:lnTo>
                  <a:pt x="107157" y="437555"/>
                </a:lnTo>
                <a:lnTo>
                  <a:pt x="107157" y="464344"/>
                </a:lnTo>
                <a:lnTo>
                  <a:pt x="107157" y="482203"/>
                </a:lnTo>
                <a:lnTo>
                  <a:pt x="107157" y="500063"/>
                </a:lnTo>
                <a:lnTo>
                  <a:pt x="116086" y="526852"/>
                </a:lnTo>
                <a:lnTo>
                  <a:pt x="116086" y="544711"/>
                </a:lnTo>
                <a:lnTo>
                  <a:pt x="116086" y="562570"/>
                </a:lnTo>
                <a:lnTo>
                  <a:pt x="116086" y="571500"/>
                </a:lnTo>
                <a:lnTo>
                  <a:pt x="116086" y="589360"/>
                </a:lnTo>
                <a:lnTo>
                  <a:pt x="116086" y="607219"/>
                </a:lnTo>
                <a:lnTo>
                  <a:pt x="116086" y="616149"/>
                </a:lnTo>
                <a:lnTo>
                  <a:pt x="125016" y="625078"/>
                </a:lnTo>
                <a:lnTo>
                  <a:pt x="125016" y="642938"/>
                </a:lnTo>
                <a:lnTo>
                  <a:pt x="125016" y="651867"/>
                </a:lnTo>
                <a:lnTo>
                  <a:pt x="125016" y="651867"/>
                </a:lnTo>
                <a:lnTo>
                  <a:pt x="133946" y="660797"/>
                </a:lnTo>
                <a:lnTo>
                  <a:pt x="133946" y="660797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Freeform 154"/>
          <p:cNvSpPr/>
          <p:nvPr/>
        </p:nvSpPr>
        <p:spPr>
          <a:xfrm>
            <a:off x="8259960" y="2009179"/>
            <a:ext cx="223243" cy="44650"/>
          </a:xfrm>
          <a:custGeom>
            <a:avLst/>
            <a:gdLst/>
            <a:ahLst/>
            <a:cxnLst/>
            <a:rect l="0" t="0" r="0" b="0"/>
            <a:pathLst>
              <a:path w="223243" h="44650">
                <a:moveTo>
                  <a:pt x="893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17860" y="0"/>
                </a:lnTo>
                <a:lnTo>
                  <a:pt x="26789" y="0"/>
                </a:lnTo>
                <a:lnTo>
                  <a:pt x="35719" y="0"/>
                </a:lnTo>
                <a:lnTo>
                  <a:pt x="44649" y="0"/>
                </a:lnTo>
                <a:lnTo>
                  <a:pt x="53578" y="8930"/>
                </a:lnTo>
                <a:lnTo>
                  <a:pt x="71438" y="8930"/>
                </a:lnTo>
                <a:lnTo>
                  <a:pt x="80367" y="8930"/>
                </a:lnTo>
                <a:lnTo>
                  <a:pt x="98227" y="8930"/>
                </a:lnTo>
                <a:lnTo>
                  <a:pt x="107156" y="17860"/>
                </a:lnTo>
                <a:lnTo>
                  <a:pt x="125016" y="17860"/>
                </a:lnTo>
                <a:lnTo>
                  <a:pt x="142875" y="17860"/>
                </a:lnTo>
                <a:lnTo>
                  <a:pt x="151805" y="26790"/>
                </a:lnTo>
                <a:lnTo>
                  <a:pt x="160735" y="26790"/>
                </a:lnTo>
                <a:lnTo>
                  <a:pt x="178594" y="26790"/>
                </a:lnTo>
                <a:lnTo>
                  <a:pt x="187524" y="35719"/>
                </a:lnTo>
                <a:lnTo>
                  <a:pt x="196453" y="35719"/>
                </a:lnTo>
                <a:lnTo>
                  <a:pt x="205383" y="35719"/>
                </a:lnTo>
                <a:lnTo>
                  <a:pt x="205383" y="44649"/>
                </a:lnTo>
                <a:lnTo>
                  <a:pt x="223242" y="44649"/>
                </a:lnTo>
                <a:lnTo>
                  <a:pt x="223242" y="4464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Freeform 155"/>
          <p:cNvSpPr/>
          <p:nvPr/>
        </p:nvSpPr>
        <p:spPr>
          <a:xfrm>
            <a:off x="8527851" y="1687711"/>
            <a:ext cx="294680" cy="553641"/>
          </a:xfrm>
          <a:custGeom>
            <a:avLst/>
            <a:gdLst/>
            <a:ahLst/>
            <a:cxnLst/>
            <a:rect l="0" t="0" r="0" b="0"/>
            <a:pathLst>
              <a:path w="294680" h="553641">
                <a:moveTo>
                  <a:pt x="8929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29"/>
                </a:lnTo>
                <a:lnTo>
                  <a:pt x="0" y="8929"/>
                </a:lnTo>
                <a:lnTo>
                  <a:pt x="8929" y="17859"/>
                </a:lnTo>
                <a:lnTo>
                  <a:pt x="8929" y="26789"/>
                </a:lnTo>
                <a:lnTo>
                  <a:pt x="8929" y="35718"/>
                </a:lnTo>
                <a:lnTo>
                  <a:pt x="17859" y="44648"/>
                </a:lnTo>
                <a:lnTo>
                  <a:pt x="17859" y="62508"/>
                </a:lnTo>
                <a:lnTo>
                  <a:pt x="17859" y="71437"/>
                </a:lnTo>
                <a:lnTo>
                  <a:pt x="17859" y="89297"/>
                </a:lnTo>
                <a:lnTo>
                  <a:pt x="26789" y="107156"/>
                </a:lnTo>
                <a:lnTo>
                  <a:pt x="26789" y="116086"/>
                </a:lnTo>
                <a:lnTo>
                  <a:pt x="26789" y="133945"/>
                </a:lnTo>
                <a:lnTo>
                  <a:pt x="35719" y="151804"/>
                </a:lnTo>
                <a:lnTo>
                  <a:pt x="35719" y="169664"/>
                </a:lnTo>
                <a:lnTo>
                  <a:pt x="35719" y="187523"/>
                </a:lnTo>
                <a:lnTo>
                  <a:pt x="35719" y="196453"/>
                </a:lnTo>
                <a:lnTo>
                  <a:pt x="35719" y="214312"/>
                </a:lnTo>
                <a:lnTo>
                  <a:pt x="35719" y="232172"/>
                </a:lnTo>
                <a:lnTo>
                  <a:pt x="35719" y="241101"/>
                </a:lnTo>
                <a:lnTo>
                  <a:pt x="35719" y="258961"/>
                </a:lnTo>
                <a:lnTo>
                  <a:pt x="35719" y="267890"/>
                </a:lnTo>
                <a:lnTo>
                  <a:pt x="35719" y="276820"/>
                </a:lnTo>
                <a:lnTo>
                  <a:pt x="35719" y="294679"/>
                </a:lnTo>
                <a:lnTo>
                  <a:pt x="35719" y="294679"/>
                </a:lnTo>
                <a:lnTo>
                  <a:pt x="35719" y="303609"/>
                </a:lnTo>
                <a:lnTo>
                  <a:pt x="35719" y="321468"/>
                </a:lnTo>
                <a:lnTo>
                  <a:pt x="35719" y="321468"/>
                </a:lnTo>
                <a:lnTo>
                  <a:pt x="35719" y="330398"/>
                </a:lnTo>
                <a:lnTo>
                  <a:pt x="44648" y="339328"/>
                </a:lnTo>
                <a:lnTo>
                  <a:pt x="44648" y="339328"/>
                </a:lnTo>
                <a:lnTo>
                  <a:pt x="44648" y="339328"/>
                </a:lnTo>
                <a:lnTo>
                  <a:pt x="44648" y="348258"/>
                </a:lnTo>
                <a:lnTo>
                  <a:pt x="44648" y="348258"/>
                </a:lnTo>
                <a:lnTo>
                  <a:pt x="44648" y="348258"/>
                </a:lnTo>
                <a:lnTo>
                  <a:pt x="53578" y="348258"/>
                </a:lnTo>
                <a:lnTo>
                  <a:pt x="53578" y="348258"/>
                </a:lnTo>
                <a:lnTo>
                  <a:pt x="53578" y="348258"/>
                </a:lnTo>
                <a:lnTo>
                  <a:pt x="53578" y="348258"/>
                </a:lnTo>
                <a:lnTo>
                  <a:pt x="62508" y="348258"/>
                </a:lnTo>
                <a:lnTo>
                  <a:pt x="62508" y="348258"/>
                </a:lnTo>
                <a:lnTo>
                  <a:pt x="62508" y="348258"/>
                </a:lnTo>
                <a:lnTo>
                  <a:pt x="71437" y="348258"/>
                </a:lnTo>
                <a:lnTo>
                  <a:pt x="71437" y="339328"/>
                </a:lnTo>
                <a:lnTo>
                  <a:pt x="80367" y="339328"/>
                </a:lnTo>
                <a:lnTo>
                  <a:pt x="89297" y="339328"/>
                </a:lnTo>
                <a:lnTo>
                  <a:pt x="98226" y="330398"/>
                </a:lnTo>
                <a:lnTo>
                  <a:pt x="107156" y="330398"/>
                </a:lnTo>
                <a:lnTo>
                  <a:pt x="116086" y="321468"/>
                </a:lnTo>
                <a:lnTo>
                  <a:pt x="125015" y="321468"/>
                </a:lnTo>
                <a:lnTo>
                  <a:pt x="133945" y="321468"/>
                </a:lnTo>
                <a:lnTo>
                  <a:pt x="142875" y="312539"/>
                </a:lnTo>
                <a:lnTo>
                  <a:pt x="151804" y="312539"/>
                </a:lnTo>
                <a:lnTo>
                  <a:pt x="160734" y="303609"/>
                </a:lnTo>
                <a:lnTo>
                  <a:pt x="169664" y="303609"/>
                </a:lnTo>
                <a:lnTo>
                  <a:pt x="178594" y="303609"/>
                </a:lnTo>
                <a:lnTo>
                  <a:pt x="187523" y="303609"/>
                </a:lnTo>
                <a:lnTo>
                  <a:pt x="196453" y="303609"/>
                </a:lnTo>
                <a:lnTo>
                  <a:pt x="205383" y="303609"/>
                </a:lnTo>
                <a:lnTo>
                  <a:pt x="205383" y="303609"/>
                </a:lnTo>
                <a:lnTo>
                  <a:pt x="214312" y="303609"/>
                </a:lnTo>
                <a:lnTo>
                  <a:pt x="223242" y="303609"/>
                </a:lnTo>
                <a:lnTo>
                  <a:pt x="232172" y="303609"/>
                </a:lnTo>
                <a:lnTo>
                  <a:pt x="232172" y="303609"/>
                </a:lnTo>
                <a:lnTo>
                  <a:pt x="232172" y="303609"/>
                </a:lnTo>
                <a:lnTo>
                  <a:pt x="241101" y="303609"/>
                </a:lnTo>
                <a:lnTo>
                  <a:pt x="241101" y="303609"/>
                </a:lnTo>
                <a:lnTo>
                  <a:pt x="241101" y="303609"/>
                </a:lnTo>
                <a:lnTo>
                  <a:pt x="241101" y="303609"/>
                </a:lnTo>
                <a:lnTo>
                  <a:pt x="241101" y="303609"/>
                </a:lnTo>
                <a:lnTo>
                  <a:pt x="241101" y="303609"/>
                </a:lnTo>
                <a:lnTo>
                  <a:pt x="241101" y="294679"/>
                </a:lnTo>
                <a:lnTo>
                  <a:pt x="241101" y="294679"/>
                </a:lnTo>
                <a:lnTo>
                  <a:pt x="241101" y="294679"/>
                </a:lnTo>
                <a:lnTo>
                  <a:pt x="232172" y="285750"/>
                </a:lnTo>
                <a:lnTo>
                  <a:pt x="232172" y="285750"/>
                </a:lnTo>
                <a:lnTo>
                  <a:pt x="232172" y="276820"/>
                </a:lnTo>
                <a:lnTo>
                  <a:pt x="223242" y="267890"/>
                </a:lnTo>
                <a:lnTo>
                  <a:pt x="223242" y="258961"/>
                </a:lnTo>
                <a:lnTo>
                  <a:pt x="214312" y="250031"/>
                </a:lnTo>
                <a:lnTo>
                  <a:pt x="205383" y="241101"/>
                </a:lnTo>
                <a:lnTo>
                  <a:pt x="205383" y="232172"/>
                </a:lnTo>
                <a:lnTo>
                  <a:pt x="196453" y="223242"/>
                </a:lnTo>
                <a:lnTo>
                  <a:pt x="196453" y="214312"/>
                </a:lnTo>
                <a:lnTo>
                  <a:pt x="187523" y="205383"/>
                </a:lnTo>
                <a:lnTo>
                  <a:pt x="187523" y="196453"/>
                </a:lnTo>
                <a:lnTo>
                  <a:pt x="178594" y="187523"/>
                </a:lnTo>
                <a:lnTo>
                  <a:pt x="178594" y="178593"/>
                </a:lnTo>
                <a:lnTo>
                  <a:pt x="169664" y="169664"/>
                </a:lnTo>
                <a:lnTo>
                  <a:pt x="169664" y="169664"/>
                </a:lnTo>
                <a:lnTo>
                  <a:pt x="169664" y="160734"/>
                </a:lnTo>
                <a:lnTo>
                  <a:pt x="169664" y="160734"/>
                </a:lnTo>
                <a:lnTo>
                  <a:pt x="160734" y="151804"/>
                </a:lnTo>
                <a:lnTo>
                  <a:pt x="160734" y="151804"/>
                </a:lnTo>
                <a:lnTo>
                  <a:pt x="160734" y="151804"/>
                </a:lnTo>
                <a:lnTo>
                  <a:pt x="160734" y="142875"/>
                </a:lnTo>
                <a:lnTo>
                  <a:pt x="160734" y="142875"/>
                </a:lnTo>
                <a:lnTo>
                  <a:pt x="160734" y="142875"/>
                </a:lnTo>
                <a:lnTo>
                  <a:pt x="160734" y="142875"/>
                </a:lnTo>
                <a:lnTo>
                  <a:pt x="160734" y="142875"/>
                </a:lnTo>
                <a:lnTo>
                  <a:pt x="160734" y="151804"/>
                </a:lnTo>
                <a:lnTo>
                  <a:pt x="160734" y="151804"/>
                </a:lnTo>
                <a:lnTo>
                  <a:pt x="169664" y="160734"/>
                </a:lnTo>
                <a:lnTo>
                  <a:pt x="169664" y="160734"/>
                </a:lnTo>
                <a:lnTo>
                  <a:pt x="169664" y="169664"/>
                </a:lnTo>
                <a:lnTo>
                  <a:pt x="178594" y="178593"/>
                </a:lnTo>
                <a:lnTo>
                  <a:pt x="178594" y="187523"/>
                </a:lnTo>
                <a:lnTo>
                  <a:pt x="187523" y="205383"/>
                </a:lnTo>
                <a:lnTo>
                  <a:pt x="196453" y="214312"/>
                </a:lnTo>
                <a:lnTo>
                  <a:pt x="196453" y="232172"/>
                </a:lnTo>
                <a:lnTo>
                  <a:pt x="205383" y="241101"/>
                </a:lnTo>
                <a:lnTo>
                  <a:pt x="214312" y="258961"/>
                </a:lnTo>
                <a:lnTo>
                  <a:pt x="214312" y="276820"/>
                </a:lnTo>
                <a:lnTo>
                  <a:pt x="223242" y="294679"/>
                </a:lnTo>
                <a:lnTo>
                  <a:pt x="232172" y="303609"/>
                </a:lnTo>
                <a:lnTo>
                  <a:pt x="232172" y="321468"/>
                </a:lnTo>
                <a:lnTo>
                  <a:pt x="241101" y="339328"/>
                </a:lnTo>
                <a:lnTo>
                  <a:pt x="250031" y="357187"/>
                </a:lnTo>
                <a:lnTo>
                  <a:pt x="250031" y="375047"/>
                </a:lnTo>
                <a:lnTo>
                  <a:pt x="258961" y="392906"/>
                </a:lnTo>
                <a:lnTo>
                  <a:pt x="258961" y="410765"/>
                </a:lnTo>
                <a:lnTo>
                  <a:pt x="267890" y="428625"/>
                </a:lnTo>
                <a:lnTo>
                  <a:pt x="267890" y="446484"/>
                </a:lnTo>
                <a:lnTo>
                  <a:pt x="276820" y="455414"/>
                </a:lnTo>
                <a:lnTo>
                  <a:pt x="276820" y="473273"/>
                </a:lnTo>
                <a:lnTo>
                  <a:pt x="285750" y="482203"/>
                </a:lnTo>
                <a:lnTo>
                  <a:pt x="285750" y="500062"/>
                </a:lnTo>
                <a:lnTo>
                  <a:pt x="285750" y="508992"/>
                </a:lnTo>
                <a:lnTo>
                  <a:pt x="294679" y="517922"/>
                </a:lnTo>
                <a:lnTo>
                  <a:pt x="294679" y="526851"/>
                </a:lnTo>
                <a:lnTo>
                  <a:pt x="294679" y="535781"/>
                </a:lnTo>
                <a:lnTo>
                  <a:pt x="294679" y="535781"/>
                </a:lnTo>
                <a:lnTo>
                  <a:pt x="285750" y="544711"/>
                </a:lnTo>
                <a:lnTo>
                  <a:pt x="285750" y="553640"/>
                </a:lnTo>
                <a:lnTo>
                  <a:pt x="285750" y="55364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Freeform 156"/>
          <p:cNvSpPr/>
          <p:nvPr/>
        </p:nvSpPr>
        <p:spPr>
          <a:xfrm>
            <a:off x="8635007" y="1491258"/>
            <a:ext cx="392907" cy="1187649"/>
          </a:xfrm>
          <a:custGeom>
            <a:avLst/>
            <a:gdLst/>
            <a:ahLst/>
            <a:cxnLst/>
            <a:rect l="0" t="0" r="0" b="0"/>
            <a:pathLst>
              <a:path w="392907" h="1187649">
                <a:moveTo>
                  <a:pt x="125016" y="8929"/>
                </a:moveTo>
                <a:lnTo>
                  <a:pt x="125016" y="8929"/>
                </a:lnTo>
                <a:lnTo>
                  <a:pt x="125016" y="8929"/>
                </a:lnTo>
                <a:lnTo>
                  <a:pt x="125016" y="0"/>
                </a:lnTo>
                <a:lnTo>
                  <a:pt x="133945" y="0"/>
                </a:lnTo>
                <a:lnTo>
                  <a:pt x="142875" y="0"/>
                </a:lnTo>
                <a:lnTo>
                  <a:pt x="151805" y="8929"/>
                </a:lnTo>
                <a:lnTo>
                  <a:pt x="160734" y="8929"/>
                </a:lnTo>
                <a:lnTo>
                  <a:pt x="169664" y="17859"/>
                </a:lnTo>
                <a:lnTo>
                  <a:pt x="178594" y="17859"/>
                </a:lnTo>
                <a:lnTo>
                  <a:pt x="187523" y="35718"/>
                </a:lnTo>
                <a:lnTo>
                  <a:pt x="205383" y="44648"/>
                </a:lnTo>
                <a:lnTo>
                  <a:pt x="214313" y="53578"/>
                </a:lnTo>
                <a:lnTo>
                  <a:pt x="232172" y="71437"/>
                </a:lnTo>
                <a:lnTo>
                  <a:pt x="241102" y="89296"/>
                </a:lnTo>
                <a:lnTo>
                  <a:pt x="258961" y="107156"/>
                </a:lnTo>
                <a:lnTo>
                  <a:pt x="267891" y="125015"/>
                </a:lnTo>
                <a:lnTo>
                  <a:pt x="276820" y="142875"/>
                </a:lnTo>
                <a:lnTo>
                  <a:pt x="294680" y="160734"/>
                </a:lnTo>
                <a:lnTo>
                  <a:pt x="303609" y="187523"/>
                </a:lnTo>
                <a:lnTo>
                  <a:pt x="312539" y="205382"/>
                </a:lnTo>
                <a:lnTo>
                  <a:pt x="321469" y="232171"/>
                </a:lnTo>
                <a:lnTo>
                  <a:pt x="330398" y="250031"/>
                </a:lnTo>
                <a:lnTo>
                  <a:pt x="348258" y="276820"/>
                </a:lnTo>
                <a:lnTo>
                  <a:pt x="357188" y="303609"/>
                </a:lnTo>
                <a:lnTo>
                  <a:pt x="366117" y="330398"/>
                </a:lnTo>
                <a:lnTo>
                  <a:pt x="375047" y="348257"/>
                </a:lnTo>
                <a:lnTo>
                  <a:pt x="375047" y="375046"/>
                </a:lnTo>
                <a:lnTo>
                  <a:pt x="383977" y="401836"/>
                </a:lnTo>
                <a:lnTo>
                  <a:pt x="383977" y="428625"/>
                </a:lnTo>
                <a:lnTo>
                  <a:pt x="392906" y="455414"/>
                </a:lnTo>
                <a:lnTo>
                  <a:pt x="392906" y="482203"/>
                </a:lnTo>
                <a:lnTo>
                  <a:pt x="392906" y="517921"/>
                </a:lnTo>
                <a:lnTo>
                  <a:pt x="383977" y="544711"/>
                </a:lnTo>
                <a:lnTo>
                  <a:pt x="383977" y="571500"/>
                </a:lnTo>
                <a:lnTo>
                  <a:pt x="375047" y="598289"/>
                </a:lnTo>
                <a:lnTo>
                  <a:pt x="375047" y="625078"/>
                </a:lnTo>
                <a:lnTo>
                  <a:pt x="366117" y="651867"/>
                </a:lnTo>
                <a:lnTo>
                  <a:pt x="348258" y="678656"/>
                </a:lnTo>
                <a:lnTo>
                  <a:pt x="339328" y="714375"/>
                </a:lnTo>
                <a:lnTo>
                  <a:pt x="330398" y="741164"/>
                </a:lnTo>
                <a:lnTo>
                  <a:pt x="312539" y="767953"/>
                </a:lnTo>
                <a:lnTo>
                  <a:pt x="294680" y="794742"/>
                </a:lnTo>
                <a:lnTo>
                  <a:pt x="276820" y="821531"/>
                </a:lnTo>
                <a:lnTo>
                  <a:pt x="250031" y="848320"/>
                </a:lnTo>
                <a:lnTo>
                  <a:pt x="232172" y="875109"/>
                </a:lnTo>
                <a:lnTo>
                  <a:pt x="214313" y="901898"/>
                </a:lnTo>
                <a:lnTo>
                  <a:pt x="196453" y="928687"/>
                </a:lnTo>
                <a:lnTo>
                  <a:pt x="178594" y="955476"/>
                </a:lnTo>
                <a:lnTo>
                  <a:pt x="151805" y="982265"/>
                </a:lnTo>
                <a:lnTo>
                  <a:pt x="133945" y="1009055"/>
                </a:lnTo>
                <a:lnTo>
                  <a:pt x="107156" y="1035844"/>
                </a:lnTo>
                <a:lnTo>
                  <a:pt x="89297" y="1053703"/>
                </a:lnTo>
                <a:lnTo>
                  <a:pt x="71438" y="1089422"/>
                </a:lnTo>
                <a:lnTo>
                  <a:pt x="44648" y="1116211"/>
                </a:lnTo>
                <a:lnTo>
                  <a:pt x="26789" y="1143000"/>
                </a:lnTo>
                <a:lnTo>
                  <a:pt x="0" y="1187648"/>
                </a:lnTo>
                <a:lnTo>
                  <a:pt x="0" y="1187648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Freeform 164"/>
          <p:cNvSpPr/>
          <p:nvPr/>
        </p:nvSpPr>
        <p:spPr>
          <a:xfrm>
            <a:off x="3330773" y="2652117"/>
            <a:ext cx="8931" cy="17861"/>
          </a:xfrm>
          <a:custGeom>
            <a:avLst/>
            <a:gdLst/>
            <a:ahLst/>
            <a:cxnLst/>
            <a:rect l="0" t="0" r="0" b="0"/>
            <a:pathLst>
              <a:path w="8931" h="17861">
                <a:moveTo>
                  <a:pt x="0" y="17860"/>
                </a:move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Freeform 165"/>
          <p:cNvSpPr/>
          <p:nvPr/>
        </p:nvSpPr>
        <p:spPr>
          <a:xfrm>
            <a:off x="3348633" y="2634258"/>
            <a:ext cx="17860" cy="8931"/>
          </a:xfrm>
          <a:custGeom>
            <a:avLst/>
            <a:gdLst/>
            <a:ahLst/>
            <a:cxnLst/>
            <a:rect l="0" t="0" r="0" b="0"/>
            <a:pathLst>
              <a:path w="17860" h="8931">
                <a:moveTo>
                  <a:pt x="0" y="8930"/>
                </a:move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17859" y="0"/>
                </a:lnTo>
                <a:lnTo>
                  <a:pt x="17859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Freeform 166"/>
          <p:cNvSpPr/>
          <p:nvPr/>
        </p:nvSpPr>
        <p:spPr>
          <a:xfrm>
            <a:off x="3455789" y="2625328"/>
            <a:ext cx="1" cy="1"/>
          </a:xfrm>
          <a:custGeom>
            <a:avLst/>
            <a:gdLst/>
            <a:ahLst/>
            <a:cxnLst/>
            <a:rect l="0" t="0" r="0" b="0"/>
            <a:pathLst>
              <a:path w="1" h="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Freeform 167"/>
          <p:cNvSpPr/>
          <p:nvPr/>
        </p:nvSpPr>
        <p:spPr>
          <a:xfrm>
            <a:off x="3482578" y="2634258"/>
            <a:ext cx="392907" cy="544711"/>
          </a:xfrm>
          <a:custGeom>
            <a:avLst/>
            <a:gdLst/>
            <a:ahLst/>
            <a:cxnLst/>
            <a:rect l="0" t="0" r="0" b="0"/>
            <a:pathLst>
              <a:path w="392907" h="544711">
                <a:moveTo>
                  <a:pt x="17860" y="0"/>
                </a:moveTo>
                <a:lnTo>
                  <a:pt x="0" y="0"/>
                </a:lnTo>
                <a:lnTo>
                  <a:pt x="8930" y="0"/>
                </a:lnTo>
                <a:lnTo>
                  <a:pt x="26789" y="8930"/>
                </a:lnTo>
                <a:lnTo>
                  <a:pt x="35719" y="8930"/>
                </a:lnTo>
                <a:lnTo>
                  <a:pt x="35719" y="8930"/>
                </a:lnTo>
                <a:lnTo>
                  <a:pt x="44649" y="17859"/>
                </a:lnTo>
                <a:lnTo>
                  <a:pt x="44649" y="17859"/>
                </a:lnTo>
                <a:lnTo>
                  <a:pt x="53578" y="17859"/>
                </a:lnTo>
                <a:lnTo>
                  <a:pt x="53578" y="26789"/>
                </a:lnTo>
                <a:lnTo>
                  <a:pt x="53578" y="26789"/>
                </a:lnTo>
                <a:lnTo>
                  <a:pt x="53578" y="26789"/>
                </a:lnTo>
                <a:lnTo>
                  <a:pt x="62508" y="35719"/>
                </a:lnTo>
                <a:lnTo>
                  <a:pt x="62508" y="35719"/>
                </a:lnTo>
                <a:lnTo>
                  <a:pt x="62508" y="44648"/>
                </a:lnTo>
                <a:lnTo>
                  <a:pt x="62508" y="44648"/>
                </a:lnTo>
                <a:lnTo>
                  <a:pt x="62508" y="44648"/>
                </a:lnTo>
                <a:lnTo>
                  <a:pt x="62508" y="53578"/>
                </a:lnTo>
                <a:lnTo>
                  <a:pt x="71438" y="53578"/>
                </a:lnTo>
                <a:lnTo>
                  <a:pt x="71438" y="62508"/>
                </a:lnTo>
                <a:lnTo>
                  <a:pt x="71438" y="62508"/>
                </a:lnTo>
                <a:lnTo>
                  <a:pt x="71438" y="71437"/>
                </a:lnTo>
                <a:lnTo>
                  <a:pt x="71438" y="71437"/>
                </a:lnTo>
                <a:lnTo>
                  <a:pt x="71438" y="71437"/>
                </a:lnTo>
                <a:lnTo>
                  <a:pt x="71438" y="80367"/>
                </a:lnTo>
                <a:lnTo>
                  <a:pt x="71438" y="80367"/>
                </a:lnTo>
                <a:lnTo>
                  <a:pt x="71438" y="89297"/>
                </a:lnTo>
                <a:lnTo>
                  <a:pt x="71438" y="89297"/>
                </a:lnTo>
                <a:lnTo>
                  <a:pt x="71438" y="98226"/>
                </a:lnTo>
                <a:lnTo>
                  <a:pt x="71438" y="107156"/>
                </a:lnTo>
                <a:lnTo>
                  <a:pt x="71438" y="107156"/>
                </a:lnTo>
                <a:lnTo>
                  <a:pt x="62508" y="107156"/>
                </a:lnTo>
                <a:lnTo>
                  <a:pt x="62508" y="116086"/>
                </a:lnTo>
                <a:lnTo>
                  <a:pt x="62508" y="116086"/>
                </a:lnTo>
                <a:lnTo>
                  <a:pt x="62508" y="125015"/>
                </a:lnTo>
                <a:lnTo>
                  <a:pt x="62508" y="125015"/>
                </a:lnTo>
                <a:lnTo>
                  <a:pt x="62508" y="133945"/>
                </a:lnTo>
                <a:lnTo>
                  <a:pt x="62508" y="133945"/>
                </a:lnTo>
                <a:lnTo>
                  <a:pt x="62508" y="142875"/>
                </a:lnTo>
                <a:lnTo>
                  <a:pt x="62508" y="151805"/>
                </a:lnTo>
                <a:lnTo>
                  <a:pt x="62508" y="151805"/>
                </a:lnTo>
                <a:lnTo>
                  <a:pt x="62508" y="151805"/>
                </a:lnTo>
                <a:lnTo>
                  <a:pt x="53578" y="160734"/>
                </a:lnTo>
                <a:lnTo>
                  <a:pt x="53578" y="169663"/>
                </a:lnTo>
                <a:lnTo>
                  <a:pt x="53578" y="169663"/>
                </a:lnTo>
                <a:lnTo>
                  <a:pt x="53578" y="178593"/>
                </a:lnTo>
                <a:lnTo>
                  <a:pt x="53578" y="178593"/>
                </a:lnTo>
                <a:lnTo>
                  <a:pt x="53578" y="187523"/>
                </a:lnTo>
                <a:lnTo>
                  <a:pt x="53578" y="187523"/>
                </a:lnTo>
                <a:lnTo>
                  <a:pt x="53578" y="196453"/>
                </a:lnTo>
                <a:lnTo>
                  <a:pt x="44649" y="196453"/>
                </a:lnTo>
                <a:lnTo>
                  <a:pt x="44649" y="205382"/>
                </a:lnTo>
                <a:lnTo>
                  <a:pt x="44649" y="214312"/>
                </a:lnTo>
                <a:lnTo>
                  <a:pt x="44649" y="214312"/>
                </a:lnTo>
                <a:lnTo>
                  <a:pt x="44649" y="223242"/>
                </a:lnTo>
                <a:lnTo>
                  <a:pt x="44649" y="232171"/>
                </a:lnTo>
                <a:lnTo>
                  <a:pt x="35719" y="232171"/>
                </a:lnTo>
                <a:lnTo>
                  <a:pt x="35719" y="241101"/>
                </a:lnTo>
                <a:lnTo>
                  <a:pt x="35719" y="250031"/>
                </a:lnTo>
                <a:lnTo>
                  <a:pt x="35719" y="250031"/>
                </a:lnTo>
                <a:lnTo>
                  <a:pt x="35719" y="258960"/>
                </a:lnTo>
                <a:lnTo>
                  <a:pt x="35719" y="258960"/>
                </a:lnTo>
                <a:lnTo>
                  <a:pt x="26789" y="267890"/>
                </a:lnTo>
                <a:lnTo>
                  <a:pt x="26789" y="276820"/>
                </a:lnTo>
                <a:lnTo>
                  <a:pt x="26789" y="276820"/>
                </a:lnTo>
                <a:lnTo>
                  <a:pt x="26789" y="285749"/>
                </a:lnTo>
                <a:lnTo>
                  <a:pt x="26789" y="294679"/>
                </a:lnTo>
                <a:lnTo>
                  <a:pt x="26789" y="303609"/>
                </a:lnTo>
                <a:lnTo>
                  <a:pt x="26789" y="303609"/>
                </a:lnTo>
                <a:lnTo>
                  <a:pt x="26789" y="312538"/>
                </a:lnTo>
                <a:lnTo>
                  <a:pt x="26789" y="321468"/>
                </a:lnTo>
                <a:lnTo>
                  <a:pt x="26789" y="321468"/>
                </a:lnTo>
                <a:lnTo>
                  <a:pt x="26789" y="330398"/>
                </a:lnTo>
                <a:lnTo>
                  <a:pt x="26789" y="339328"/>
                </a:lnTo>
                <a:lnTo>
                  <a:pt x="26789" y="339328"/>
                </a:lnTo>
                <a:lnTo>
                  <a:pt x="26789" y="357187"/>
                </a:lnTo>
                <a:lnTo>
                  <a:pt x="26789" y="357187"/>
                </a:lnTo>
                <a:lnTo>
                  <a:pt x="26789" y="366117"/>
                </a:lnTo>
                <a:lnTo>
                  <a:pt x="26789" y="375046"/>
                </a:lnTo>
                <a:lnTo>
                  <a:pt x="35719" y="375046"/>
                </a:lnTo>
                <a:lnTo>
                  <a:pt x="35719" y="383976"/>
                </a:lnTo>
                <a:lnTo>
                  <a:pt x="35719" y="392906"/>
                </a:lnTo>
                <a:lnTo>
                  <a:pt x="44649" y="392906"/>
                </a:lnTo>
                <a:lnTo>
                  <a:pt x="44649" y="401835"/>
                </a:lnTo>
                <a:lnTo>
                  <a:pt x="44649" y="410765"/>
                </a:lnTo>
                <a:lnTo>
                  <a:pt x="53578" y="419695"/>
                </a:lnTo>
                <a:lnTo>
                  <a:pt x="53578" y="419695"/>
                </a:lnTo>
                <a:lnTo>
                  <a:pt x="62508" y="428624"/>
                </a:lnTo>
                <a:lnTo>
                  <a:pt x="62508" y="437554"/>
                </a:lnTo>
                <a:lnTo>
                  <a:pt x="71438" y="437554"/>
                </a:lnTo>
                <a:lnTo>
                  <a:pt x="71438" y="446484"/>
                </a:lnTo>
                <a:lnTo>
                  <a:pt x="80367" y="455413"/>
                </a:lnTo>
                <a:lnTo>
                  <a:pt x="80367" y="455413"/>
                </a:lnTo>
                <a:lnTo>
                  <a:pt x="89297" y="464343"/>
                </a:lnTo>
                <a:lnTo>
                  <a:pt x="98227" y="473273"/>
                </a:lnTo>
                <a:lnTo>
                  <a:pt x="98227" y="473273"/>
                </a:lnTo>
                <a:lnTo>
                  <a:pt x="107156" y="482203"/>
                </a:lnTo>
                <a:lnTo>
                  <a:pt x="116086" y="491132"/>
                </a:lnTo>
                <a:lnTo>
                  <a:pt x="116086" y="491132"/>
                </a:lnTo>
                <a:lnTo>
                  <a:pt x="125016" y="500062"/>
                </a:lnTo>
                <a:lnTo>
                  <a:pt x="133945" y="500062"/>
                </a:lnTo>
                <a:lnTo>
                  <a:pt x="133945" y="508992"/>
                </a:lnTo>
                <a:lnTo>
                  <a:pt x="142875" y="508992"/>
                </a:lnTo>
                <a:lnTo>
                  <a:pt x="151805" y="517921"/>
                </a:lnTo>
                <a:lnTo>
                  <a:pt x="160735" y="517921"/>
                </a:lnTo>
                <a:lnTo>
                  <a:pt x="160735" y="526851"/>
                </a:lnTo>
                <a:lnTo>
                  <a:pt x="169664" y="526851"/>
                </a:lnTo>
                <a:lnTo>
                  <a:pt x="178594" y="526851"/>
                </a:lnTo>
                <a:lnTo>
                  <a:pt x="187524" y="526851"/>
                </a:lnTo>
                <a:lnTo>
                  <a:pt x="196453" y="535781"/>
                </a:lnTo>
                <a:lnTo>
                  <a:pt x="205383" y="535781"/>
                </a:lnTo>
                <a:lnTo>
                  <a:pt x="205383" y="544710"/>
                </a:lnTo>
                <a:lnTo>
                  <a:pt x="214313" y="544710"/>
                </a:lnTo>
                <a:lnTo>
                  <a:pt x="223242" y="544710"/>
                </a:lnTo>
                <a:lnTo>
                  <a:pt x="232172" y="544710"/>
                </a:lnTo>
                <a:lnTo>
                  <a:pt x="241102" y="544710"/>
                </a:lnTo>
                <a:lnTo>
                  <a:pt x="250031" y="544710"/>
                </a:lnTo>
                <a:lnTo>
                  <a:pt x="258961" y="544710"/>
                </a:lnTo>
                <a:lnTo>
                  <a:pt x="267891" y="544710"/>
                </a:lnTo>
                <a:lnTo>
                  <a:pt x="276820" y="544710"/>
                </a:lnTo>
                <a:lnTo>
                  <a:pt x="285750" y="544710"/>
                </a:lnTo>
                <a:lnTo>
                  <a:pt x="294680" y="544710"/>
                </a:lnTo>
                <a:lnTo>
                  <a:pt x="294680" y="544710"/>
                </a:lnTo>
                <a:lnTo>
                  <a:pt x="303610" y="544710"/>
                </a:lnTo>
                <a:lnTo>
                  <a:pt x="312539" y="535781"/>
                </a:lnTo>
                <a:lnTo>
                  <a:pt x="321469" y="535781"/>
                </a:lnTo>
                <a:lnTo>
                  <a:pt x="330399" y="535781"/>
                </a:lnTo>
                <a:lnTo>
                  <a:pt x="339328" y="535781"/>
                </a:lnTo>
                <a:lnTo>
                  <a:pt x="339328" y="526851"/>
                </a:lnTo>
                <a:lnTo>
                  <a:pt x="348258" y="526851"/>
                </a:lnTo>
                <a:lnTo>
                  <a:pt x="357188" y="526851"/>
                </a:lnTo>
                <a:lnTo>
                  <a:pt x="357188" y="526851"/>
                </a:lnTo>
                <a:lnTo>
                  <a:pt x="366117" y="526851"/>
                </a:lnTo>
                <a:lnTo>
                  <a:pt x="366117" y="526851"/>
                </a:lnTo>
                <a:lnTo>
                  <a:pt x="375047" y="517921"/>
                </a:lnTo>
                <a:lnTo>
                  <a:pt x="383977" y="517921"/>
                </a:lnTo>
                <a:lnTo>
                  <a:pt x="383977" y="517921"/>
                </a:lnTo>
                <a:lnTo>
                  <a:pt x="383977" y="517921"/>
                </a:lnTo>
                <a:lnTo>
                  <a:pt x="383977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08992"/>
                </a:lnTo>
                <a:lnTo>
                  <a:pt x="392906" y="508992"/>
                </a:lnTo>
                <a:lnTo>
                  <a:pt x="392906" y="517921"/>
                </a:lnTo>
                <a:lnTo>
                  <a:pt x="392906" y="508992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08992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  <a:lnTo>
                  <a:pt x="392906" y="517921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Freeform 168"/>
          <p:cNvSpPr/>
          <p:nvPr/>
        </p:nvSpPr>
        <p:spPr>
          <a:xfrm>
            <a:off x="3875484" y="3036093"/>
            <a:ext cx="1" cy="26790"/>
          </a:xfrm>
          <a:custGeom>
            <a:avLst/>
            <a:gdLst/>
            <a:ahLst/>
            <a:cxnLst/>
            <a:rect l="0" t="0" r="0" b="0"/>
            <a:pathLst>
              <a:path w="1" h="26790">
                <a:moveTo>
                  <a:pt x="0" y="0"/>
                </a:moveTo>
                <a:lnTo>
                  <a:pt x="0" y="0"/>
                </a:lnTo>
                <a:lnTo>
                  <a:pt x="0" y="8930"/>
                </a:lnTo>
                <a:lnTo>
                  <a:pt x="0" y="17860"/>
                </a:lnTo>
                <a:lnTo>
                  <a:pt x="0" y="17860"/>
                </a:lnTo>
                <a:lnTo>
                  <a:pt x="0" y="26789"/>
                </a:lnTo>
                <a:lnTo>
                  <a:pt x="0" y="2678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Freeform 169"/>
          <p:cNvSpPr/>
          <p:nvPr/>
        </p:nvSpPr>
        <p:spPr>
          <a:xfrm>
            <a:off x="3866555" y="3161109"/>
            <a:ext cx="17860" cy="133946"/>
          </a:xfrm>
          <a:custGeom>
            <a:avLst/>
            <a:gdLst/>
            <a:ahLst/>
            <a:cxnLst/>
            <a:rect l="0" t="0" r="0" b="0"/>
            <a:pathLst>
              <a:path w="17860" h="133946">
                <a:moveTo>
                  <a:pt x="17859" y="0"/>
                </a:moveTo>
                <a:lnTo>
                  <a:pt x="8929" y="8930"/>
                </a:lnTo>
                <a:lnTo>
                  <a:pt x="8929" y="17859"/>
                </a:lnTo>
                <a:lnTo>
                  <a:pt x="8929" y="26789"/>
                </a:lnTo>
                <a:lnTo>
                  <a:pt x="8929" y="35719"/>
                </a:lnTo>
                <a:lnTo>
                  <a:pt x="8929" y="44648"/>
                </a:lnTo>
                <a:lnTo>
                  <a:pt x="8929" y="53578"/>
                </a:lnTo>
                <a:lnTo>
                  <a:pt x="8929" y="53578"/>
                </a:lnTo>
                <a:lnTo>
                  <a:pt x="8929" y="62508"/>
                </a:lnTo>
                <a:lnTo>
                  <a:pt x="8929" y="71437"/>
                </a:lnTo>
                <a:lnTo>
                  <a:pt x="8929" y="80367"/>
                </a:lnTo>
                <a:lnTo>
                  <a:pt x="8929" y="80367"/>
                </a:lnTo>
                <a:lnTo>
                  <a:pt x="8929" y="89297"/>
                </a:lnTo>
                <a:lnTo>
                  <a:pt x="8929" y="89297"/>
                </a:lnTo>
                <a:lnTo>
                  <a:pt x="8929" y="98227"/>
                </a:lnTo>
                <a:lnTo>
                  <a:pt x="8929" y="107156"/>
                </a:lnTo>
                <a:lnTo>
                  <a:pt x="8929" y="107156"/>
                </a:lnTo>
                <a:lnTo>
                  <a:pt x="8929" y="107156"/>
                </a:lnTo>
                <a:lnTo>
                  <a:pt x="0" y="116086"/>
                </a:lnTo>
                <a:lnTo>
                  <a:pt x="0" y="116086"/>
                </a:lnTo>
                <a:lnTo>
                  <a:pt x="0" y="116086"/>
                </a:lnTo>
                <a:lnTo>
                  <a:pt x="0" y="116086"/>
                </a:lnTo>
                <a:lnTo>
                  <a:pt x="0" y="125016"/>
                </a:lnTo>
                <a:lnTo>
                  <a:pt x="0" y="125016"/>
                </a:lnTo>
                <a:lnTo>
                  <a:pt x="0" y="125016"/>
                </a:lnTo>
                <a:lnTo>
                  <a:pt x="0" y="125016"/>
                </a:lnTo>
                <a:lnTo>
                  <a:pt x="0" y="125016"/>
                </a:lnTo>
                <a:lnTo>
                  <a:pt x="0" y="125016"/>
                </a:lnTo>
                <a:lnTo>
                  <a:pt x="0" y="133945"/>
                </a:lnTo>
                <a:lnTo>
                  <a:pt x="0" y="133945"/>
                </a:lnTo>
                <a:lnTo>
                  <a:pt x="0" y="13394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Freeform 170"/>
          <p:cNvSpPr/>
          <p:nvPr/>
        </p:nvSpPr>
        <p:spPr>
          <a:xfrm>
            <a:off x="3839766" y="3000375"/>
            <a:ext cx="8930" cy="303610"/>
          </a:xfrm>
          <a:custGeom>
            <a:avLst/>
            <a:gdLst/>
            <a:ahLst/>
            <a:cxnLst/>
            <a:rect l="0" t="0" r="0" b="0"/>
            <a:pathLst>
              <a:path w="8930" h="303610">
                <a:moveTo>
                  <a:pt x="8929" y="0"/>
                </a:moveTo>
                <a:lnTo>
                  <a:pt x="8929" y="0"/>
                </a:lnTo>
                <a:lnTo>
                  <a:pt x="8929" y="0"/>
                </a:lnTo>
                <a:lnTo>
                  <a:pt x="8929" y="0"/>
                </a:lnTo>
                <a:lnTo>
                  <a:pt x="8929" y="0"/>
                </a:lnTo>
                <a:lnTo>
                  <a:pt x="8929" y="0"/>
                </a:lnTo>
                <a:lnTo>
                  <a:pt x="8929" y="0"/>
                </a:lnTo>
                <a:lnTo>
                  <a:pt x="8929" y="8929"/>
                </a:lnTo>
                <a:lnTo>
                  <a:pt x="8929" y="8929"/>
                </a:lnTo>
                <a:lnTo>
                  <a:pt x="8929" y="8929"/>
                </a:lnTo>
                <a:lnTo>
                  <a:pt x="8929" y="17859"/>
                </a:lnTo>
                <a:lnTo>
                  <a:pt x="8929" y="17859"/>
                </a:lnTo>
                <a:lnTo>
                  <a:pt x="8929" y="26789"/>
                </a:lnTo>
                <a:lnTo>
                  <a:pt x="8929" y="26789"/>
                </a:lnTo>
                <a:lnTo>
                  <a:pt x="8929" y="26789"/>
                </a:lnTo>
                <a:lnTo>
                  <a:pt x="8929" y="35718"/>
                </a:lnTo>
                <a:lnTo>
                  <a:pt x="8929" y="44648"/>
                </a:lnTo>
                <a:lnTo>
                  <a:pt x="8929" y="44648"/>
                </a:lnTo>
                <a:lnTo>
                  <a:pt x="8929" y="53578"/>
                </a:lnTo>
                <a:lnTo>
                  <a:pt x="8929" y="53578"/>
                </a:lnTo>
                <a:lnTo>
                  <a:pt x="8929" y="62507"/>
                </a:lnTo>
                <a:lnTo>
                  <a:pt x="8929" y="62507"/>
                </a:lnTo>
                <a:lnTo>
                  <a:pt x="8929" y="71437"/>
                </a:lnTo>
                <a:lnTo>
                  <a:pt x="8929" y="71437"/>
                </a:lnTo>
                <a:lnTo>
                  <a:pt x="8929" y="80367"/>
                </a:lnTo>
                <a:lnTo>
                  <a:pt x="8929" y="80367"/>
                </a:lnTo>
                <a:lnTo>
                  <a:pt x="8929" y="89296"/>
                </a:lnTo>
                <a:lnTo>
                  <a:pt x="8929" y="89296"/>
                </a:lnTo>
                <a:lnTo>
                  <a:pt x="8929" y="98226"/>
                </a:lnTo>
                <a:lnTo>
                  <a:pt x="8929" y="107156"/>
                </a:lnTo>
                <a:lnTo>
                  <a:pt x="8929" y="107156"/>
                </a:lnTo>
                <a:lnTo>
                  <a:pt x="8929" y="116086"/>
                </a:lnTo>
                <a:lnTo>
                  <a:pt x="8929" y="125015"/>
                </a:lnTo>
                <a:lnTo>
                  <a:pt x="8929" y="125015"/>
                </a:lnTo>
                <a:lnTo>
                  <a:pt x="8929" y="133945"/>
                </a:lnTo>
                <a:lnTo>
                  <a:pt x="8929" y="133945"/>
                </a:lnTo>
                <a:lnTo>
                  <a:pt x="8929" y="142875"/>
                </a:lnTo>
                <a:lnTo>
                  <a:pt x="8929" y="142875"/>
                </a:lnTo>
                <a:lnTo>
                  <a:pt x="8929" y="151804"/>
                </a:lnTo>
                <a:lnTo>
                  <a:pt x="8929" y="151804"/>
                </a:lnTo>
                <a:lnTo>
                  <a:pt x="8929" y="160734"/>
                </a:lnTo>
                <a:lnTo>
                  <a:pt x="8929" y="160734"/>
                </a:lnTo>
                <a:lnTo>
                  <a:pt x="8929" y="169664"/>
                </a:lnTo>
                <a:lnTo>
                  <a:pt x="8929" y="178593"/>
                </a:lnTo>
                <a:lnTo>
                  <a:pt x="8929" y="178593"/>
                </a:lnTo>
                <a:lnTo>
                  <a:pt x="8929" y="187523"/>
                </a:lnTo>
                <a:lnTo>
                  <a:pt x="8929" y="187523"/>
                </a:lnTo>
                <a:lnTo>
                  <a:pt x="8929" y="196453"/>
                </a:lnTo>
                <a:lnTo>
                  <a:pt x="8929" y="196453"/>
                </a:lnTo>
                <a:lnTo>
                  <a:pt x="8929" y="196453"/>
                </a:lnTo>
                <a:lnTo>
                  <a:pt x="8929" y="205382"/>
                </a:lnTo>
                <a:lnTo>
                  <a:pt x="8929" y="214312"/>
                </a:lnTo>
                <a:lnTo>
                  <a:pt x="8929" y="214312"/>
                </a:lnTo>
                <a:lnTo>
                  <a:pt x="8929" y="214312"/>
                </a:lnTo>
                <a:lnTo>
                  <a:pt x="8929" y="223242"/>
                </a:lnTo>
                <a:lnTo>
                  <a:pt x="8929" y="223242"/>
                </a:lnTo>
                <a:lnTo>
                  <a:pt x="8929" y="232171"/>
                </a:lnTo>
                <a:lnTo>
                  <a:pt x="0" y="241101"/>
                </a:lnTo>
                <a:lnTo>
                  <a:pt x="0" y="241101"/>
                </a:lnTo>
                <a:lnTo>
                  <a:pt x="0" y="241101"/>
                </a:lnTo>
                <a:lnTo>
                  <a:pt x="0" y="241101"/>
                </a:lnTo>
                <a:lnTo>
                  <a:pt x="0" y="250031"/>
                </a:lnTo>
                <a:lnTo>
                  <a:pt x="0" y="250031"/>
                </a:lnTo>
                <a:lnTo>
                  <a:pt x="0" y="250031"/>
                </a:lnTo>
                <a:lnTo>
                  <a:pt x="0" y="258961"/>
                </a:lnTo>
                <a:lnTo>
                  <a:pt x="0" y="258961"/>
                </a:lnTo>
                <a:lnTo>
                  <a:pt x="0" y="267890"/>
                </a:lnTo>
                <a:lnTo>
                  <a:pt x="0" y="267890"/>
                </a:lnTo>
                <a:lnTo>
                  <a:pt x="0" y="267890"/>
                </a:lnTo>
                <a:lnTo>
                  <a:pt x="0" y="267890"/>
                </a:lnTo>
                <a:lnTo>
                  <a:pt x="0" y="276820"/>
                </a:lnTo>
                <a:lnTo>
                  <a:pt x="0" y="276820"/>
                </a:lnTo>
                <a:lnTo>
                  <a:pt x="0" y="276820"/>
                </a:lnTo>
                <a:lnTo>
                  <a:pt x="0" y="285750"/>
                </a:lnTo>
                <a:lnTo>
                  <a:pt x="0" y="285750"/>
                </a:lnTo>
                <a:lnTo>
                  <a:pt x="0" y="285750"/>
                </a:lnTo>
                <a:lnTo>
                  <a:pt x="0" y="285750"/>
                </a:lnTo>
                <a:lnTo>
                  <a:pt x="0" y="294679"/>
                </a:lnTo>
                <a:lnTo>
                  <a:pt x="0" y="294679"/>
                </a:lnTo>
                <a:lnTo>
                  <a:pt x="0" y="294679"/>
                </a:lnTo>
                <a:lnTo>
                  <a:pt x="0" y="294679"/>
                </a:lnTo>
                <a:lnTo>
                  <a:pt x="0" y="294679"/>
                </a:lnTo>
                <a:lnTo>
                  <a:pt x="0" y="294679"/>
                </a:lnTo>
                <a:lnTo>
                  <a:pt x="0" y="303609"/>
                </a:lnTo>
                <a:lnTo>
                  <a:pt x="0" y="303609"/>
                </a:lnTo>
                <a:lnTo>
                  <a:pt x="0" y="303609"/>
                </a:lnTo>
                <a:lnTo>
                  <a:pt x="0" y="303609"/>
                </a:lnTo>
                <a:lnTo>
                  <a:pt x="0" y="303609"/>
                </a:lnTo>
                <a:lnTo>
                  <a:pt x="0" y="303609"/>
                </a:lnTo>
                <a:lnTo>
                  <a:pt x="0" y="303609"/>
                </a:lnTo>
                <a:lnTo>
                  <a:pt x="0" y="303609"/>
                </a:lnTo>
                <a:lnTo>
                  <a:pt x="0" y="30360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Freeform 171"/>
          <p:cNvSpPr/>
          <p:nvPr/>
        </p:nvSpPr>
        <p:spPr>
          <a:xfrm>
            <a:off x="3866555" y="2982515"/>
            <a:ext cx="223243" cy="276822"/>
          </a:xfrm>
          <a:custGeom>
            <a:avLst/>
            <a:gdLst/>
            <a:ahLst/>
            <a:cxnLst/>
            <a:rect l="0" t="0" r="0" b="0"/>
            <a:pathLst>
              <a:path w="223243" h="276822">
                <a:moveTo>
                  <a:pt x="0" y="893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8929" y="8930"/>
                </a:lnTo>
                <a:lnTo>
                  <a:pt x="8929" y="17860"/>
                </a:lnTo>
                <a:lnTo>
                  <a:pt x="8929" y="17860"/>
                </a:lnTo>
                <a:lnTo>
                  <a:pt x="17859" y="17860"/>
                </a:lnTo>
                <a:lnTo>
                  <a:pt x="17859" y="26789"/>
                </a:lnTo>
                <a:lnTo>
                  <a:pt x="26789" y="26789"/>
                </a:lnTo>
                <a:lnTo>
                  <a:pt x="26789" y="35719"/>
                </a:lnTo>
                <a:lnTo>
                  <a:pt x="35718" y="35719"/>
                </a:lnTo>
                <a:lnTo>
                  <a:pt x="35718" y="44649"/>
                </a:lnTo>
                <a:lnTo>
                  <a:pt x="44648" y="44649"/>
                </a:lnTo>
                <a:lnTo>
                  <a:pt x="44648" y="53578"/>
                </a:lnTo>
                <a:lnTo>
                  <a:pt x="53578" y="53578"/>
                </a:lnTo>
                <a:lnTo>
                  <a:pt x="62508" y="62508"/>
                </a:lnTo>
                <a:lnTo>
                  <a:pt x="62508" y="71438"/>
                </a:lnTo>
                <a:lnTo>
                  <a:pt x="71437" y="71438"/>
                </a:lnTo>
                <a:lnTo>
                  <a:pt x="71437" y="80367"/>
                </a:lnTo>
                <a:lnTo>
                  <a:pt x="80367" y="89297"/>
                </a:lnTo>
                <a:lnTo>
                  <a:pt x="80367" y="89297"/>
                </a:lnTo>
                <a:lnTo>
                  <a:pt x="89297" y="98227"/>
                </a:lnTo>
                <a:lnTo>
                  <a:pt x="89297" y="98227"/>
                </a:lnTo>
                <a:lnTo>
                  <a:pt x="98226" y="107156"/>
                </a:lnTo>
                <a:lnTo>
                  <a:pt x="98226" y="116086"/>
                </a:lnTo>
                <a:lnTo>
                  <a:pt x="107156" y="125016"/>
                </a:lnTo>
                <a:lnTo>
                  <a:pt x="107156" y="125016"/>
                </a:lnTo>
                <a:lnTo>
                  <a:pt x="116086" y="133946"/>
                </a:lnTo>
                <a:lnTo>
                  <a:pt x="116086" y="142875"/>
                </a:lnTo>
                <a:lnTo>
                  <a:pt x="125015" y="151805"/>
                </a:lnTo>
                <a:lnTo>
                  <a:pt x="125015" y="151805"/>
                </a:lnTo>
                <a:lnTo>
                  <a:pt x="133945" y="160735"/>
                </a:lnTo>
                <a:lnTo>
                  <a:pt x="133945" y="169664"/>
                </a:lnTo>
                <a:lnTo>
                  <a:pt x="142875" y="178594"/>
                </a:lnTo>
                <a:lnTo>
                  <a:pt x="142875" y="178594"/>
                </a:lnTo>
                <a:lnTo>
                  <a:pt x="151804" y="187524"/>
                </a:lnTo>
                <a:lnTo>
                  <a:pt x="151804" y="196453"/>
                </a:lnTo>
                <a:lnTo>
                  <a:pt x="160734" y="205383"/>
                </a:lnTo>
                <a:lnTo>
                  <a:pt x="160734" y="205383"/>
                </a:lnTo>
                <a:lnTo>
                  <a:pt x="160734" y="214313"/>
                </a:lnTo>
                <a:lnTo>
                  <a:pt x="169664" y="214313"/>
                </a:lnTo>
                <a:lnTo>
                  <a:pt x="169664" y="223242"/>
                </a:lnTo>
                <a:lnTo>
                  <a:pt x="178593" y="223242"/>
                </a:lnTo>
                <a:lnTo>
                  <a:pt x="178593" y="232172"/>
                </a:lnTo>
                <a:lnTo>
                  <a:pt x="178593" y="232172"/>
                </a:lnTo>
                <a:lnTo>
                  <a:pt x="187523" y="232172"/>
                </a:lnTo>
                <a:lnTo>
                  <a:pt x="187523" y="241102"/>
                </a:lnTo>
                <a:lnTo>
                  <a:pt x="196453" y="241102"/>
                </a:lnTo>
                <a:lnTo>
                  <a:pt x="196453" y="241102"/>
                </a:lnTo>
                <a:lnTo>
                  <a:pt x="196453" y="250031"/>
                </a:lnTo>
                <a:lnTo>
                  <a:pt x="196453" y="250031"/>
                </a:lnTo>
                <a:lnTo>
                  <a:pt x="205383" y="258961"/>
                </a:lnTo>
                <a:lnTo>
                  <a:pt x="205383" y="258961"/>
                </a:lnTo>
                <a:lnTo>
                  <a:pt x="205383" y="258961"/>
                </a:lnTo>
                <a:lnTo>
                  <a:pt x="205383" y="258961"/>
                </a:lnTo>
                <a:lnTo>
                  <a:pt x="205383" y="258961"/>
                </a:lnTo>
                <a:lnTo>
                  <a:pt x="205383" y="267891"/>
                </a:lnTo>
                <a:lnTo>
                  <a:pt x="214312" y="267891"/>
                </a:lnTo>
                <a:lnTo>
                  <a:pt x="214312" y="267891"/>
                </a:lnTo>
                <a:lnTo>
                  <a:pt x="214312" y="267891"/>
                </a:lnTo>
                <a:lnTo>
                  <a:pt x="214312" y="267891"/>
                </a:lnTo>
                <a:lnTo>
                  <a:pt x="214312" y="267891"/>
                </a:lnTo>
                <a:lnTo>
                  <a:pt x="214312" y="267891"/>
                </a:lnTo>
                <a:lnTo>
                  <a:pt x="214312" y="267891"/>
                </a:lnTo>
                <a:lnTo>
                  <a:pt x="214312" y="267891"/>
                </a:lnTo>
                <a:lnTo>
                  <a:pt x="214312" y="267891"/>
                </a:lnTo>
                <a:lnTo>
                  <a:pt x="214312" y="276821"/>
                </a:lnTo>
                <a:lnTo>
                  <a:pt x="214312" y="276821"/>
                </a:lnTo>
                <a:lnTo>
                  <a:pt x="214312" y="276821"/>
                </a:lnTo>
                <a:lnTo>
                  <a:pt x="214312" y="276821"/>
                </a:lnTo>
                <a:lnTo>
                  <a:pt x="214312" y="276821"/>
                </a:lnTo>
                <a:lnTo>
                  <a:pt x="214312" y="276821"/>
                </a:lnTo>
                <a:lnTo>
                  <a:pt x="214312" y="276821"/>
                </a:lnTo>
                <a:lnTo>
                  <a:pt x="214312" y="276821"/>
                </a:lnTo>
                <a:lnTo>
                  <a:pt x="214312" y="276821"/>
                </a:lnTo>
                <a:lnTo>
                  <a:pt x="214312" y="276821"/>
                </a:lnTo>
                <a:lnTo>
                  <a:pt x="214312" y="276821"/>
                </a:lnTo>
                <a:lnTo>
                  <a:pt x="223242" y="276821"/>
                </a:lnTo>
                <a:lnTo>
                  <a:pt x="223242" y="276821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Freeform 172"/>
          <p:cNvSpPr/>
          <p:nvPr/>
        </p:nvSpPr>
        <p:spPr>
          <a:xfrm>
            <a:off x="3884414" y="3205757"/>
            <a:ext cx="107157" cy="62509"/>
          </a:xfrm>
          <a:custGeom>
            <a:avLst/>
            <a:gdLst/>
            <a:ahLst/>
            <a:cxnLst/>
            <a:rect l="0" t="0" r="0" b="0"/>
            <a:pathLst>
              <a:path w="107157" h="62509">
                <a:moveTo>
                  <a:pt x="0" y="62508"/>
                </a:moveTo>
                <a:lnTo>
                  <a:pt x="0" y="62508"/>
                </a:lnTo>
                <a:lnTo>
                  <a:pt x="0" y="62508"/>
                </a:lnTo>
                <a:lnTo>
                  <a:pt x="0" y="62508"/>
                </a:lnTo>
                <a:lnTo>
                  <a:pt x="0" y="62508"/>
                </a:lnTo>
                <a:lnTo>
                  <a:pt x="0" y="62508"/>
                </a:lnTo>
                <a:lnTo>
                  <a:pt x="0" y="62508"/>
                </a:lnTo>
                <a:lnTo>
                  <a:pt x="0" y="62508"/>
                </a:lnTo>
                <a:lnTo>
                  <a:pt x="0" y="62508"/>
                </a:lnTo>
                <a:lnTo>
                  <a:pt x="0" y="62508"/>
                </a:lnTo>
                <a:lnTo>
                  <a:pt x="0" y="62508"/>
                </a:lnTo>
                <a:lnTo>
                  <a:pt x="0" y="62508"/>
                </a:lnTo>
                <a:lnTo>
                  <a:pt x="0" y="62508"/>
                </a:lnTo>
                <a:lnTo>
                  <a:pt x="0" y="62508"/>
                </a:lnTo>
                <a:lnTo>
                  <a:pt x="0" y="62508"/>
                </a:lnTo>
                <a:lnTo>
                  <a:pt x="8930" y="62508"/>
                </a:lnTo>
                <a:lnTo>
                  <a:pt x="8930" y="53579"/>
                </a:lnTo>
                <a:lnTo>
                  <a:pt x="8930" y="53579"/>
                </a:lnTo>
                <a:lnTo>
                  <a:pt x="8930" y="53579"/>
                </a:lnTo>
                <a:lnTo>
                  <a:pt x="17859" y="44649"/>
                </a:lnTo>
                <a:lnTo>
                  <a:pt x="17859" y="44649"/>
                </a:lnTo>
                <a:lnTo>
                  <a:pt x="26789" y="44649"/>
                </a:lnTo>
                <a:lnTo>
                  <a:pt x="26789" y="35719"/>
                </a:lnTo>
                <a:lnTo>
                  <a:pt x="35719" y="35719"/>
                </a:lnTo>
                <a:lnTo>
                  <a:pt x="35719" y="35719"/>
                </a:lnTo>
                <a:lnTo>
                  <a:pt x="44649" y="35719"/>
                </a:lnTo>
                <a:lnTo>
                  <a:pt x="44649" y="26789"/>
                </a:lnTo>
                <a:lnTo>
                  <a:pt x="53578" y="26789"/>
                </a:lnTo>
                <a:lnTo>
                  <a:pt x="53578" y="17860"/>
                </a:lnTo>
                <a:lnTo>
                  <a:pt x="62508" y="17860"/>
                </a:lnTo>
                <a:lnTo>
                  <a:pt x="62508" y="17860"/>
                </a:lnTo>
                <a:lnTo>
                  <a:pt x="71438" y="17860"/>
                </a:lnTo>
                <a:lnTo>
                  <a:pt x="71438" y="17860"/>
                </a:lnTo>
                <a:lnTo>
                  <a:pt x="80367" y="8930"/>
                </a:lnTo>
                <a:lnTo>
                  <a:pt x="80367" y="8930"/>
                </a:lnTo>
                <a:lnTo>
                  <a:pt x="80367" y="8930"/>
                </a:lnTo>
                <a:lnTo>
                  <a:pt x="89297" y="8930"/>
                </a:lnTo>
                <a:lnTo>
                  <a:pt x="89297" y="8930"/>
                </a:lnTo>
                <a:lnTo>
                  <a:pt x="98227" y="8930"/>
                </a:lnTo>
                <a:lnTo>
                  <a:pt x="98227" y="8930"/>
                </a:lnTo>
                <a:lnTo>
                  <a:pt x="98227" y="0"/>
                </a:lnTo>
                <a:lnTo>
                  <a:pt x="98227" y="0"/>
                </a:lnTo>
                <a:lnTo>
                  <a:pt x="98227" y="0"/>
                </a:lnTo>
                <a:lnTo>
                  <a:pt x="107156" y="0"/>
                </a:lnTo>
                <a:lnTo>
                  <a:pt x="107156" y="0"/>
                </a:lnTo>
                <a:lnTo>
                  <a:pt x="107156" y="0"/>
                </a:lnTo>
                <a:lnTo>
                  <a:pt x="107156" y="0"/>
                </a:lnTo>
                <a:lnTo>
                  <a:pt x="107156" y="0"/>
                </a:lnTo>
                <a:lnTo>
                  <a:pt x="107156" y="0"/>
                </a:lnTo>
                <a:lnTo>
                  <a:pt x="107156" y="0"/>
                </a:lnTo>
                <a:lnTo>
                  <a:pt x="107156" y="0"/>
                </a:lnTo>
                <a:lnTo>
                  <a:pt x="107156" y="0"/>
                </a:lnTo>
                <a:lnTo>
                  <a:pt x="107156" y="0"/>
                </a:lnTo>
                <a:lnTo>
                  <a:pt x="107156" y="0"/>
                </a:lnTo>
                <a:lnTo>
                  <a:pt x="107156" y="0"/>
                </a:lnTo>
                <a:lnTo>
                  <a:pt x="107156" y="0"/>
                </a:lnTo>
                <a:lnTo>
                  <a:pt x="107156" y="0"/>
                </a:lnTo>
                <a:lnTo>
                  <a:pt x="107156" y="0"/>
                </a:lnTo>
                <a:lnTo>
                  <a:pt x="107156" y="0"/>
                </a:lnTo>
                <a:lnTo>
                  <a:pt x="107156" y="0"/>
                </a:lnTo>
                <a:lnTo>
                  <a:pt x="107156" y="0"/>
                </a:lnTo>
                <a:lnTo>
                  <a:pt x="107156" y="0"/>
                </a:lnTo>
                <a:lnTo>
                  <a:pt x="107156" y="0"/>
                </a:lnTo>
                <a:lnTo>
                  <a:pt x="107156" y="0"/>
                </a:lnTo>
                <a:lnTo>
                  <a:pt x="107156" y="0"/>
                </a:lnTo>
                <a:lnTo>
                  <a:pt x="107156" y="0"/>
                </a:lnTo>
                <a:lnTo>
                  <a:pt x="107156" y="0"/>
                </a:lnTo>
                <a:lnTo>
                  <a:pt x="107156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Freeform 173"/>
          <p:cNvSpPr/>
          <p:nvPr/>
        </p:nvSpPr>
        <p:spPr>
          <a:xfrm>
            <a:off x="3875484" y="3053953"/>
            <a:ext cx="8931" cy="169665"/>
          </a:xfrm>
          <a:custGeom>
            <a:avLst/>
            <a:gdLst/>
            <a:ahLst/>
            <a:cxnLst/>
            <a:rect l="0" t="0" r="0" b="0"/>
            <a:pathLst>
              <a:path w="8931" h="169665">
                <a:moveTo>
                  <a:pt x="0" y="0"/>
                </a:moveTo>
                <a:lnTo>
                  <a:pt x="0" y="0"/>
                </a:lnTo>
                <a:lnTo>
                  <a:pt x="0" y="8929"/>
                </a:lnTo>
                <a:lnTo>
                  <a:pt x="0" y="26789"/>
                </a:lnTo>
                <a:lnTo>
                  <a:pt x="0" y="35718"/>
                </a:lnTo>
                <a:lnTo>
                  <a:pt x="0" y="44648"/>
                </a:lnTo>
                <a:lnTo>
                  <a:pt x="0" y="53578"/>
                </a:lnTo>
                <a:lnTo>
                  <a:pt x="0" y="71437"/>
                </a:lnTo>
                <a:lnTo>
                  <a:pt x="0" y="80367"/>
                </a:lnTo>
                <a:lnTo>
                  <a:pt x="0" y="89297"/>
                </a:lnTo>
                <a:lnTo>
                  <a:pt x="0" y="107156"/>
                </a:lnTo>
                <a:lnTo>
                  <a:pt x="0" y="116086"/>
                </a:lnTo>
                <a:lnTo>
                  <a:pt x="0" y="125015"/>
                </a:lnTo>
                <a:lnTo>
                  <a:pt x="0" y="133945"/>
                </a:lnTo>
                <a:lnTo>
                  <a:pt x="0" y="142875"/>
                </a:lnTo>
                <a:lnTo>
                  <a:pt x="0" y="151804"/>
                </a:lnTo>
                <a:lnTo>
                  <a:pt x="0" y="151804"/>
                </a:lnTo>
                <a:lnTo>
                  <a:pt x="8930" y="160734"/>
                </a:lnTo>
                <a:lnTo>
                  <a:pt x="8930" y="160734"/>
                </a:lnTo>
                <a:lnTo>
                  <a:pt x="8930" y="160734"/>
                </a:lnTo>
                <a:lnTo>
                  <a:pt x="8930" y="169664"/>
                </a:lnTo>
                <a:lnTo>
                  <a:pt x="8930" y="169664"/>
                </a:lnTo>
                <a:lnTo>
                  <a:pt x="8930" y="169664"/>
                </a:lnTo>
                <a:lnTo>
                  <a:pt x="8930" y="169664"/>
                </a:lnTo>
                <a:lnTo>
                  <a:pt x="8930" y="169664"/>
                </a:lnTo>
                <a:lnTo>
                  <a:pt x="8930" y="169664"/>
                </a:lnTo>
                <a:lnTo>
                  <a:pt x="8930" y="169664"/>
                </a:lnTo>
                <a:lnTo>
                  <a:pt x="8930" y="169664"/>
                </a:lnTo>
                <a:lnTo>
                  <a:pt x="8930" y="169664"/>
                </a:lnTo>
                <a:lnTo>
                  <a:pt x="8930" y="169664"/>
                </a:lnTo>
                <a:lnTo>
                  <a:pt x="8930" y="169664"/>
                </a:lnTo>
                <a:lnTo>
                  <a:pt x="8930" y="160734"/>
                </a:lnTo>
                <a:lnTo>
                  <a:pt x="8930" y="160734"/>
                </a:lnTo>
                <a:lnTo>
                  <a:pt x="8930" y="151804"/>
                </a:lnTo>
                <a:lnTo>
                  <a:pt x="8930" y="142875"/>
                </a:lnTo>
                <a:lnTo>
                  <a:pt x="8930" y="133945"/>
                </a:lnTo>
                <a:lnTo>
                  <a:pt x="8930" y="125015"/>
                </a:lnTo>
                <a:lnTo>
                  <a:pt x="8930" y="98226"/>
                </a:lnTo>
                <a:lnTo>
                  <a:pt x="8930" y="53578"/>
                </a:lnTo>
                <a:lnTo>
                  <a:pt x="8930" y="5357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Freeform 174"/>
          <p:cNvSpPr/>
          <p:nvPr/>
        </p:nvSpPr>
        <p:spPr>
          <a:xfrm>
            <a:off x="3893344" y="3045023"/>
            <a:ext cx="89298" cy="160735"/>
          </a:xfrm>
          <a:custGeom>
            <a:avLst/>
            <a:gdLst/>
            <a:ahLst/>
            <a:cxnLst/>
            <a:rect l="0" t="0" r="0" b="0"/>
            <a:pathLst>
              <a:path w="89298" h="160735">
                <a:moveTo>
                  <a:pt x="0" y="893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17859"/>
                </a:lnTo>
                <a:lnTo>
                  <a:pt x="8929" y="17859"/>
                </a:lnTo>
                <a:lnTo>
                  <a:pt x="8929" y="26789"/>
                </a:lnTo>
                <a:lnTo>
                  <a:pt x="8929" y="35719"/>
                </a:lnTo>
                <a:lnTo>
                  <a:pt x="8929" y="35719"/>
                </a:lnTo>
                <a:lnTo>
                  <a:pt x="8929" y="44648"/>
                </a:lnTo>
                <a:lnTo>
                  <a:pt x="8929" y="53578"/>
                </a:lnTo>
                <a:lnTo>
                  <a:pt x="8929" y="62508"/>
                </a:lnTo>
                <a:lnTo>
                  <a:pt x="8929" y="71438"/>
                </a:lnTo>
                <a:lnTo>
                  <a:pt x="8929" y="80367"/>
                </a:lnTo>
                <a:lnTo>
                  <a:pt x="17859" y="89297"/>
                </a:lnTo>
                <a:lnTo>
                  <a:pt x="17859" y="107156"/>
                </a:lnTo>
                <a:lnTo>
                  <a:pt x="17859" y="107156"/>
                </a:lnTo>
                <a:lnTo>
                  <a:pt x="17859" y="116086"/>
                </a:lnTo>
                <a:lnTo>
                  <a:pt x="17859" y="125016"/>
                </a:lnTo>
                <a:lnTo>
                  <a:pt x="17859" y="133945"/>
                </a:lnTo>
                <a:lnTo>
                  <a:pt x="17859" y="142875"/>
                </a:lnTo>
                <a:lnTo>
                  <a:pt x="17859" y="142875"/>
                </a:lnTo>
                <a:lnTo>
                  <a:pt x="17859" y="151805"/>
                </a:lnTo>
                <a:lnTo>
                  <a:pt x="26789" y="151805"/>
                </a:lnTo>
                <a:lnTo>
                  <a:pt x="26789" y="151805"/>
                </a:lnTo>
                <a:lnTo>
                  <a:pt x="26789" y="160734"/>
                </a:lnTo>
                <a:lnTo>
                  <a:pt x="26789" y="160734"/>
                </a:lnTo>
                <a:lnTo>
                  <a:pt x="26789" y="160734"/>
                </a:lnTo>
                <a:lnTo>
                  <a:pt x="26789" y="160734"/>
                </a:lnTo>
                <a:lnTo>
                  <a:pt x="26789" y="160734"/>
                </a:lnTo>
                <a:lnTo>
                  <a:pt x="26789" y="160734"/>
                </a:lnTo>
                <a:lnTo>
                  <a:pt x="26789" y="160734"/>
                </a:lnTo>
                <a:lnTo>
                  <a:pt x="26789" y="160734"/>
                </a:lnTo>
                <a:lnTo>
                  <a:pt x="26789" y="160734"/>
                </a:lnTo>
                <a:lnTo>
                  <a:pt x="26789" y="160734"/>
                </a:lnTo>
                <a:lnTo>
                  <a:pt x="26789" y="160734"/>
                </a:lnTo>
                <a:lnTo>
                  <a:pt x="26789" y="160734"/>
                </a:lnTo>
                <a:lnTo>
                  <a:pt x="26789" y="160734"/>
                </a:lnTo>
                <a:lnTo>
                  <a:pt x="26789" y="151805"/>
                </a:lnTo>
                <a:lnTo>
                  <a:pt x="26789" y="151805"/>
                </a:lnTo>
                <a:lnTo>
                  <a:pt x="26789" y="142875"/>
                </a:lnTo>
                <a:lnTo>
                  <a:pt x="26789" y="142875"/>
                </a:lnTo>
                <a:lnTo>
                  <a:pt x="26789" y="133945"/>
                </a:lnTo>
                <a:lnTo>
                  <a:pt x="26789" y="125016"/>
                </a:lnTo>
                <a:lnTo>
                  <a:pt x="26789" y="116086"/>
                </a:lnTo>
                <a:lnTo>
                  <a:pt x="26789" y="107156"/>
                </a:lnTo>
                <a:lnTo>
                  <a:pt x="26789" y="98227"/>
                </a:lnTo>
                <a:lnTo>
                  <a:pt x="26789" y="89297"/>
                </a:lnTo>
                <a:lnTo>
                  <a:pt x="26789" y="80367"/>
                </a:lnTo>
                <a:lnTo>
                  <a:pt x="26789" y="80367"/>
                </a:lnTo>
                <a:lnTo>
                  <a:pt x="26789" y="71438"/>
                </a:lnTo>
                <a:lnTo>
                  <a:pt x="26789" y="62508"/>
                </a:lnTo>
                <a:lnTo>
                  <a:pt x="26789" y="62508"/>
                </a:lnTo>
                <a:lnTo>
                  <a:pt x="26789" y="53578"/>
                </a:lnTo>
                <a:lnTo>
                  <a:pt x="26789" y="53578"/>
                </a:lnTo>
                <a:lnTo>
                  <a:pt x="26789" y="44648"/>
                </a:lnTo>
                <a:lnTo>
                  <a:pt x="35719" y="44648"/>
                </a:lnTo>
                <a:lnTo>
                  <a:pt x="35719" y="35719"/>
                </a:lnTo>
                <a:lnTo>
                  <a:pt x="35719" y="35719"/>
                </a:lnTo>
                <a:lnTo>
                  <a:pt x="35719" y="35719"/>
                </a:lnTo>
                <a:lnTo>
                  <a:pt x="35719" y="35719"/>
                </a:lnTo>
                <a:lnTo>
                  <a:pt x="35719" y="35719"/>
                </a:lnTo>
                <a:lnTo>
                  <a:pt x="35719" y="35719"/>
                </a:lnTo>
                <a:lnTo>
                  <a:pt x="35719" y="35719"/>
                </a:lnTo>
                <a:lnTo>
                  <a:pt x="35719" y="35719"/>
                </a:lnTo>
                <a:lnTo>
                  <a:pt x="35719" y="35719"/>
                </a:lnTo>
                <a:lnTo>
                  <a:pt x="35719" y="35719"/>
                </a:lnTo>
                <a:lnTo>
                  <a:pt x="35719" y="35719"/>
                </a:lnTo>
                <a:lnTo>
                  <a:pt x="35719" y="35719"/>
                </a:lnTo>
                <a:lnTo>
                  <a:pt x="35719" y="35719"/>
                </a:lnTo>
                <a:lnTo>
                  <a:pt x="35719" y="35719"/>
                </a:lnTo>
                <a:lnTo>
                  <a:pt x="35719" y="35719"/>
                </a:lnTo>
                <a:lnTo>
                  <a:pt x="35719" y="35719"/>
                </a:lnTo>
                <a:lnTo>
                  <a:pt x="35719" y="44648"/>
                </a:lnTo>
                <a:lnTo>
                  <a:pt x="35719" y="44648"/>
                </a:lnTo>
                <a:lnTo>
                  <a:pt x="35719" y="53578"/>
                </a:lnTo>
                <a:lnTo>
                  <a:pt x="35719" y="62508"/>
                </a:lnTo>
                <a:lnTo>
                  <a:pt x="35719" y="62508"/>
                </a:lnTo>
                <a:lnTo>
                  <a:pt x="35719" y="71438"/>
                </a:lnTo>
                <a:lnTo>
                  <a:pt x="44648" y="80367"/>
                </a:lnTo>
                <a:lnTo>
                  <a:pt x="44648" y="89297"/>
                </a:lnTo>
                <a:lnTo>
                  <a:pt x="44648" y="89297"/>
                </a:lnTo>
                <a:lnTo>
                  <a:pt x="44648" y="98227"/>
                </a:lnTo>
                <a:lnTo>
                  <a:pt x="44648" y="107156"/>
                </a:lnTo>
                <a:lnTo>
                  <a:pt x="44648" y="116086"/>
                </a:lnTo>
                <a:lnTo>
                  <a:pt x="44648" y="116086"/>
                </a:lnTo>
                <a:lnTo>
                  <a:pt x="44648" y="125016"/>
                </a:lnTo>
                <a:lnTo>
                  <a:pt x="44648" y="125016"/>
                </a:lnTo>
                <a:lnTo>
                  <a:pt x="44648" y="133945"/>
                </a:lnTo>
                <a:lnTo>
                  <a:pt x="44648" y="133945"/>
                </a:lnTo>
                <a:lnTo>
                  <a:pt x="44648" y="142875"/>
                </a:lnTo>
                <a:lnTo>
                  <a:pt x="44648" y="142875"/>
                </a:lnTo>
                <a:lnTo>
                  <a:pt x="53578" y="142875"/>
                </a:lnTo>
                <a:lnTo>
                  <a:pt x="53578" y="142875"/>
                </a:lnTo>
                <a:lnTo>
                  <a:pt x="53578" y="142875"/>
                </a:lnTo>
                <a:lnTo>
                  <a:pt x="53578" y="142875"/>
                </a:lnTo>
                <a:lnTo>
                  <a:pt x="53578" y="142875"/>
                </a:lnTo>
                <a:lnTo>
                  <a:pt x="53578" y="142875"/>
                </a:lnTo>
                <a:lnTo>
                  <a:pt x="53578" y="142875"/>
                </a:lnTo>
                <a:lnTo>
                  <a:pt x="53578" y="142875"/>
                </a:lnTo>
                <a:lnTo>
                  <a:pt x="53578" y="142875"/>
                </a:lnTo>
                <a:lnTo>
                  <a:pt x="53578" y="142875"/>
                </a:lnTo>
                <a:lnTo>
                  <a:pt x="53578" y="142875"/>
                </a:lnTo>
                <a:lnTo>
                  <a:pt x="53578" y="142875"/>
                </a:lnTo>
                <a:lnTo>
                  <a:pt x="53578" y="142875"/>
                </a:lnTo>
                <a:lnTo>
                  <a:pt x="53578" y="142875"/>
                </a:lnTo>
                <a:lnTo>
                  <a:pt x="53578" y="142875"/>
                </a:lnTo>
                <a:lnTo>
                  <a:pt x="53578" y="133945"/>
                </a:lnTo>
                <a:lnTo>
                  <a:pt x="53578" y="133945"/>
                </a:lnTo>
                <a:lnTo>
                  <a:pt x="53578" y="125016"/>
                </a:lnTo>
                <a:lnTo>
                  <a:pt x="53578" y="125016"/>
                </a:lnTo>
                <a:lnTo>
                  <a:pt x="53578" y="116086"/>
                </a:lnTo>
                <a:lnTo>
                  <a:pt x="53578" y="116086"/>
                </a:lnTo>
                <a:lnTo>
                  <a:pt x="53578" y="107156"/>
                </a:lnTo>
                <a:lnTo>
                  <a:pt x="53578" y="98227"/>
                </a:lnTo>
                <a:lnTo>
                  <a:pt x="53578" y="98227"/>
                </a:lnTo>
                <a:lnTo>
                  <a:pt x="53578" y="89297"/>
                </a:lnTo>
                <a:lnTo>
                  <a:pt x="53578" y="89297"/>
                </a:lnTo>
                <a:lnTo>
                  <a:pt x="53578" y="80367"/>
                </a:lnTo>
                <a:lnTo>
                  <a:pt x="53578" y="80367"/>
                </a:lnTo>
                <a:lnTo>
                  <a:pt x="53578" y="80367"/>
                </a:lnTo>
                <a:lnTo>
                  <a:pt x="53578" y="71438"/>
                </a:lnTo>
                <a:lnTo>
                  <a:pt x="53578" y="71438"/>
                </a:lnTo>
                <a:lnTo>
                  <a:pt x="53578" y="71438"/>
                </a:lnTo>
                <a:lnTo>
                  <a:pt x="53578" y="71438"/>
                </a:lnTo>
                <a:lnTo>
                  <a:pt x="53578" y="71438"/>
                </a:lnTo>
                <a:lnTo>
                  <a:pt x="53578" y="71438"/>
                </a:lnTo>
                <a:lnTo>
                  <a:pt x="53578" y="71438"/>
                </a:lnTo>
                <a:lnTo>
                  <a:pt x="53578" y="71438"/>
                </a:lnTo>
                <a:lnTo>
                  <a:pt x="62508" y="71438"/>
                </a:lnTo>
                <a:lnTo>
                  <a:pt x="62508" y="71438"/>
                </a:lnTo>
                <a:lnTo>
                  <a:pt x="62508" y="71438"/>
                </a:lnTo>
                <a:lnTo>
                  <a:pt x="62508" y="71438"/>
                </a:lnTo>
                <a:lnTo>
                  <a:pt x="62508" y="71438"/>
                </a:lnTo>
                <a:lnTo>
                  <a:pt x="62508" y="71438"/>
                </a:lnTo>
                <a:lnTo>
                  <a:pt x="62508" y="71438"/>
                </a:lnTo>
                <a:lnTo>
                  <a:pt x="62508" y="71438"/>
                </a:lnTo>
                <a:lnTo>
                  <a:pt x="62508" y="80367"/>
                </a:lnTo>
                <a:lnTo>
                  <a:pt x="62508" y="80367"/>
                </a:lnTo>
                <a:lnTo>
                  <a:pt x="62508" y="80367"/>
                </a:lnTo>
                <a:lnTo>
                  <a:pt x="71437" y="89297"/>
                </a:lnTo>
                <a:lnTo>
                  <a:pt x="71437" y="89297"/>
                </a:lnTo>
                <a:lnTo>
                  <a:pt x="71437" y="89297"/>
                </a:lnTo>
                <a:lnTo>
                  <a:pt x="71437" y="98227"/>
                </a:lnTo>
                <a:lnTo>
                  <a:pt x="71437" y="107156"/>
                </a:lnTo>
                <a:lnTo>
                  <a:pt x="71437" y="107156"/>
                </a:lnTo>
                <a:lnTo>
                  <a:pt x="80367" y="116086"/>
                </a:lnTo>
                <a:lnTo>
                  <a:pt x="80367" y="116086"/>
                </a:lnTo>
                <a:lnTo>
                  <a:pt x="80367" y="116086"/>
                </a:lnTo>
                <a:lnTo>
                  <a:pt x="80367" y="125016"/>
                </a:lnTo>
                <a:lnTo>
                  <a:pt x="80367" y="125016"/>
                </a:lnTo>
                <a:lnTo>
                  <a:pt x="80367" y="125016"/>
                </a:lnTo>
                <a:lnTo>
                  <a:pt x="80367" y="125016"/>
                </a:lnTo>
                <a:lnTo>
                  <a:pt x="80367" y="133945"/>
                </a:lnTo>
                <a:lnTo>
                  <a:pt x="80367" y="133945"/>
                </a:lnTo>
                <a:lnTo>
                  <a:pt x="80367" y="133945"/>
                </a:lnTo>
                <a:lnTo>
                  <a:pt x="80367" y="133945"/>
                </a:lnTo>
                <a:lnTo>
                  <a:pt x="80367" y="133945"/>
                </a:lnTo>
                <a:lnTo>
                  <a:pt x="80367" y="133945"/>
                </a:lnTo>
                <a:lnTo>
                  <a:pt x="80367" y="133945"/>
                </a:lnTo>
                <a:lnTo>
                  <a:pt x="80367" y="133945"/>
                </a:lnTo>
                <a:lnTo>
                  <a:pt x="89297" y="142875"/>
                </a:lnTo>
                <a:lnTo>
                  <a:pt x="89297" y="14287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Freeform 175"/>
          <p:cNvSpPr/>
          <p:nvPr/>
        </p:nvSpPr>
        <p:spPr>
          <a:xfrm>
            <a:off x="3330773" y="2598539"/>
            <a:ext cx="151806" cy="53579"/>
          </a:xfrm>
          <a:custGeom>
            <a:avLst/>
            <a:gdLst/>
            <a:ahLst/>
            <a:cxnLst/>
            <a:rect l="0" t="0" r="0" b="0"/>
            <a:pathLst>
              <a:path w="151806" h="53579">
                <a:moveTo>
                  <a:pt x="0" y="44649"/>
                </a:moveTo>
                <a:lnTo>
                  <a:pt x="0" y="44649"/>
                </a:lnTo>
                <a:lnTo>
                  <a:pt x="0" y="44649"/>
                </a:lnTo>
                <a:lnTo>
                  <a:pt x="0" y="44649"/>
                </a:ln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8930" y="26789"/>
                </a:lnTo>
                <a:lnTo>
                  <a:pt x="8930" y="26789"/>
                </a:lnTo>
                <a:lnTo>
                  <a:pt x="8930" y="26789"/>
                </a:lnTo>
                <a:lnTo>
                  <a:pt x="8930" y="17859"/>
                </a:lnTo>
                <a:lnTo>
                  <a:pt x="8930" y="17859"/>
                </a:lnTo>
                <a:lnTo>
                  <a:pt x="17860" y="17859"/>
                </a:lnTo>
                <a:lnTo>
                  <a:pt x="17860" y="17859"/>
                </a:lnTo>
                <a:lnTo>
                  <a:pt x="17860" y="17859"/>
                </a:lnTo>
                <a:lnTo>
                  <a:pt x="17860" y="17859"/>
                </a:lnTo>
                <a:lnTo>
                  <a:pt x="17860" y="17859"/>
                </a:lnTo>
                <a:lnTo>
                  <a:pt x="17860" y="17859"/>
                </a:lnTo>
                <a:lnTo>
                  <a:pt x="26790" y="17859"/>
                </a:lnTo>
                <a:lnTo>
                  <a:pt x="26790" y="17859"/>
                </a:lnTo>
                <a:lnTo>
                  <a:pt x="26790" y="17859"/>
                </a:lnTo>
                <a:lnTo>
                  <a:pt x="26790" y="8930"/>
                </a:lnTo>
                <a:lnTo>
                  <a:pt x="26790" y="8930"/>
                </a:lnTo>
                <a:lnTo>
                  <a:pt x="35719" y="8930"/>
                </a:lnTo>
                <a:lnTo>
                  <a:pt x="35719" y="8930"/>
                </a:lnTo>
                <a:lnTo>
                  <a:pt x="35719" y="8930"/>
                </a:lnTo>
                <a:lnTo>
                  <a:pt x="35719" y="8930"/>
                </a:lnTo>
                <a:lnTo>
                  <a:pt x="35719" y="8930"/>
                </a:lnTo>
                <a:lnTo>
                  <a:pt x="44649" y="8930"/>
                </a:lnTo>
                <a:lnTo>
                  <a:pt x="44649" y="8930"/>
                </a:lnTo>
                <a:lnTo>
                  <a:pt x="44649" y="8930"/>
                </a:lnTo>
                <a:lnTo>
                  <a:pt x="53579" y="8930"/>
                </a:lnTo>
                <a:lnTo>
                  <a:pt x="53579" y="0"/>
                </a:lnTo>
                <a:lnTo>
                  <a:pt x="53579" y="8930"/>
                </a:lnTo>
                <a:lnTo>
                  <a:pt x="53579" y="8930"/>
                </a:lnTo>
                <a:lnTo>
                  <a:pt x="62508" y="8930"/>
                </a:lnTo>
                <a:lnTo>
                  <a:pt x="62508" y="8930"/>
                </a:lnTo>
                <a:lnTo>
                  <a:pt x="62508" y="0"/>
                </a:lnTo>
                <a:lnTo>
                  <a:pt x="71438" y="0"/>
                </a:lnTo>
                <a:lnTo>
                  <a:pt x="71438" y="8930"/>
                </a:lnTo>
                <a:lnTo>
                  <a:pt x="71438" y="8930"/>
                </a:lnTo>
                <a:lnTo>
                  <a:pt x="71438" y="8930"/>
                </a:lnTo>
                <a:lnTo>
                  <a:pt x="80368" y="8930"/>
                </a:lnTo>
                <a:lnTo>
                  <a:pt x="80368" y="8930"/>
                </a:lnTo>
                <a:lnTo>
                  <a:pt x="80368" y="8930"/>
                </a:lnTo>
                <a:lnTo>
                  <a:pt x="80368" y="8930"/>
                </a:lnTo>
                <a:lnTo>
                  <a:pt x="89297" y="8930"/>
                </a:lnTo>
                <a:lnTo>
                  <a:pt x="89297" y="8930"/>
                </a:lnTo>
                <a:lnTo>
                  <a:pt x="89297" y="8930"/>
                </a:lnTo>
                <a:lnTo>
                  <a:pt x="89297" y="8930"/>
                </a:lnTo>
                <a:lnTo>
                  <a:pt x="89297" y="8930"/>
                </a:lnTo>
                <a:lnTo>
                  <a:pt x="98227" y="8930"/>
                </a:lnTo>
                <a:lnTo>
                  <a:pt x="98227" y="17859"/>
                </a:lnTo>
                <a:lnTo>
                  <a:pt x="98227" y="17859"/>
                </a:lnTo>
                <a:lnTo>
                  <a:pt x="98227" y="17859"/>
                </a:lnTo>
                <a:lnTo>
                  <a:pt x="98227" y="17859"/>
                </a:lnTo>
                <a:lnTo>
                  <a:pt x="107157" y="17859"/>
                </a:lnTo>
                <a:lnTo>
                  <a:pt x="107157" y="17859"/>
                </a:lnTo>
                <a:lnTo>
                  <a:pt x="107157" y="17859"/>
                </a:lnTo>
                <a:lnTo>
                  <a:pt x="107157" y="17859"/>
                </a:lnTo>
                <a:lnTo>
                  <a:pt x="116086" y="26789"/>
                </a:lnTo>
                <a:lnTo>
                  <a:pt x="116086" y="26789"/>
                </a:lnTo>
                <a:lnTo>
                  <a:pt x="116086" y="26789"/>
                </a:lnTo>
                <a:lnTo>
                  <a:pt x="116086" y="26789"/>
                </a:lnTo>
                <a:lnTo>
                  <a:pt x="125016" y="26789"/>
                </a:lnTo>
                <a:lnTo>
                  <a:pt x="125016" y="26789"/>
                </a:lnTo>
                <a:lnTo>
                  <a:pt x="125016" y="26789"/>
                </a:lnTo>
                <a:lnTo>
                  <a:pt x="125016" y="26789"/>
                </a:lnTo>
                <a:lnTo>
                  <a:pt x="125016" y="26789"/>
                </a:lnTo>
                <a:lnTo>
                  <a:pt x="125016" y="26789"/>
                </a:lnTo>
                <a:lnTo>
                  <a:pt x="133946" y="26789"/>
                </a:lnTo>
                <a:lnTo>
                  <a:pt x="133946" y="26789"/>
                </a:lnTo>
                <a:lnTo>
                  <a:pt x="133946" y="35719"/>
                </a:lnTo>
                <a:lnTo>
                  <a:pt x="133946" y="35719"/>
                </a:lnTo>
                <a:lnTo>
                  <a:pt x="133946" y="35719"/>
                </a:lnTo>
                <a:lnTo>
                  <a:pt x="133946" y="35719"/>
                </a:lnTo>
                <a:lnTo>
                  <a:pt x="133946" y="35719"/>
                </a:lnTo>
                <a:lnTo>
                  <a:pt x="133946" y="35719"/>
                </a:lnTo>
                <a:lnTo>
                  <a:pt x="142875" y="35719"/>
                </a:lnTo>
                <a:lnTo>
                  <a:pt x="142875" y="35719"/>
                </a:lnTo>
                <a:lnTo>
                  <a:pt x="142875" y="35719"/>
                </a:lnTo>
                <a:lnTo>
                  <a:pt x="142875" y="35719"/>
                </a:lnTo>
                <a:lnTo>
                  <a:pt x="142875" y="44649"/>
                </a:lnTo>
                <a:lnTo>
                  <a:pt x="142875" y="44649"/>
                </a:lnTo>
                <a:lnTo>
                  <a:pt x="142875" y="44649"/>
                </a:lnTo>
                <a:lnTo>
                  <a:pt x="142875" y="44649"/>
                </a:lnTo>
                <a:lnTo>
                  <a:pt x="142875" y="44649"/>
                </a:lnTo>
                <a:lnTo>
                  <a:pt x="142875" y="44649"/>
                </a:lnTo>
                <a:lnTo>
                  <a:pt x="142875" y="44649"/>
                </a:lnTo>
                <a:lnTo>
                  <a:pt x="142875" y="44649"/>
                </a:lnTo>
                <a:lnTo>
                  <a:pt x="142875" y="44649"/>
                </a:lnTo>
                <a:lnTo>
                  <a:pt x="142875" y="44649"/>
                </a:lnTo>
                <a:lnTo>
                  <a:pt x="142875" y="44649"/>
                </a:lnTo>
                <a:lnTo>
                  <a:pt x="142875" y="44649"/>
                </a:lnTo>
                <a:lnTo>
                  <a:pt x="142875" y="44649"/>
                </a:lnTo>
                <a:lnTo>
                  <a:pt x="142875" y="44649"/>
                </a:lnTo>
                <a:lnTo>
                  <a:pt x="142875" y="53578"/>
                </a:lnTo>
                <a:lnTo>
                  <a:pt x="151805" y="53578"/>
                </a:lnTo>
                <a:lnTo>
                  <a:pt x="151805" y="53578"/>
                </a:lnTo>
                <a:lnTo>
                  <a:pt x="151805" y="53578"/>
                </a:lnTo>
                <a:lnTo>
                  <a:pt x="151805" y="53578"/>
                </a:lnTo>
                <a:lnTo>
                  <a:pt x="151805" y="53578"/>
                </a:lnTo>
                <a:lnTo>
                  <a:pt x="151805" y="53578"/>
                </a:lnTo>
                <a:lnTo>
                  <a:pt x="151805" y="53578"/>
                </a:lnTo>
                <a:lnTo>
                  <a:pt x="151805" y="53578"/>
                </a:lnTo>
                <a:lnTo>
                  <a:pt x="151805" y="53578"/>
                </a:lnTo>
                <a:lnTo>
                  <a:pt x="151805" y="53578"/>
                </a:lnTo>
                <a:lnTo>
                  <a:pt x="151805" y="53578"/>
                </a:lnTo>
                <a:lnTo>
                  <a:pt x="151805" y="53578"/>
                </a:lnTo>
                <a:lnTo>
                  <a:pt x="151805" y="53578"/>
                </a:lnTo>
                <a:lnTo>
                  <a:pt x="151805" y="5357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Freeform 176"/>
          <p:cNvSpPr/>
          <p:nvPr/>
        </p:nvSpPr>
        <p:spPr>
          <a:xfrm>
            <a:off x="4259461" y="2902148"/>
            <a:ext cx="223243" cy="517923"/>
          </a:xfrm>
          <a:custGeom>
            <a:avLst/>
            <a:gdLst/>
            <a:ahLst/>
            <a:cxnLst/>
            <a:rect l="0" t="0" r="0" b="0"/>
            <a:pathLst>
              <a:path w="223243" h="517923">
                <a:moveTo>
                  <a:pt x="53578" y="0"/>
                </a:moveTo>
                <a:lnTo>
                  <a:pt x="53578" y="0"/>
                </a:lnTo>
                <a:lnTo>
                  <a:pt x="53578" y="0"/>
                </a:lnTo>
                <a:lnTo>
                  <a:pt x="53578" y="0"/>
                </a:lnTo>
                <a:lnTo>
                  <a:pt x="53578" y="0"/>
                </a:lnTo>
                <a:lnTo>
                  <a:pt x="53578" y="0"/>
                </a:lnTo>
                <a:lnTo>
                  <a:pt x="53578" y="0"/>
                </a:lnTo>
                <a:lnTo>
                  <a:pt x="53578" y="0"/>
                </a:lnTo>
                <a:lnTo>
                  <a:pt x="53578" y="8930"/>
                </a:lnTo>
                <a:lnTo>
                  <a:pt x="53578" y="8930"/>
                </a:lnTo>
                <a:lnTo>
                  <a:pt x="53578" y="8930"/>
                </a:lnTo>
                <a:lnTo>
                  <a:pt x="53578" y="8930"/>
                </a:lnTo>
                <a:lnTo>
                  <a:pt x="53578" y="8930"/>
                </a:lnTo>
                <a:lnTo>
                  <a:pt x="53578" y="17859"/>
                </a:lnTo>
                <a:lnTo>
                  <a:pt x="53578" y="17859"/>
                </a:lnTo>
                <a:lnTo>
                  <a:pt x="53578" y="17859"/>
                </a:lnTo>
                <a:lnTo>
                  <a:pt x="44648" y="26789"/>
                </a:lnTo>
                <a:lnTo>
                  <a:pt x="44648" y="26789"/>
                </a:lnTo>
                <a:lnTo>
                  <a:pt x="44648" y="26789"/>
                </a:lnTo>
                <a:lnTo>
                  <a:pt x="44648" y="26789"/>
                </a:lnTo>
                <a:lnTo>
                  <a:pt x="44648" y="35719"/>
                </a:lnTo>
                <a:lnTo>
                  <a:pt x="44648" y="35719"/>
                </a:lnTo>
                <a:lnTo>
                  <a:pt x="44648" y="44648"/>
                </a:lnTo>
                <a:lnTo>
                  <a:pt x="44648" y="44648"/>
                </a:lnTo>
                <a:lnTo>
                  <a:pt x="35719" y="44648"/>
                </a:lnTo>
                <a:lnTo>
                  <a:pt x="35719" y="53578"/>
                </a:lnTo>
                <a:lnTo>
                  <a:pt x="35719" y="53578"/>
                </a:lnTo>
                <a:lnTo>
                  <a:pt x="35719" y="62508"/>
                </a:lnTo>
                <a:lnTo>
                  <a:pt x="35719" y="62508"/>
                </a:lnTo>
                <a:lnTo>
                  <a:pt x="35719" y="71438"/>
                </a:lnTo>
                <a:lnTo>
                  <a:pt x="26789" y="71438"/>
                </a:lnTo>
                <a:lnTo>
                  <a:pt x="26789" y="80367"/>
                </a:lnTo>
                <a:lnTo>
                  <a:pt x="26789" y="89297"/>
                </a:lnTo>
                <a:lnTo>
                  <a:pt x="26789" y="98227"/>
                </a:lnTo>
                <a:lnTo>
                  <a:pt x="26789" y="98227"/>
                </a:lnTo>
                <a:lnTo>
                  <a:pt x="17859" y="107156"/>
                </a:lnTo>
                <a:lnTo>
                  <a:pt x="17859" y="116086"/>
                </a:lnTo>
                <a:lnTo>
                  <a:pt x="17859" y="125016"/>
                </a:lnTo>
                <a:lnTo>
                  <a:pt x="17859" y="125016"/>
                </a:lnTo>
                <a:lnTo>
                  <a:pt x="17859" y="133945"/>
                </a:lnTo>
                <a:lnTo>
                  <a:pt x="17859" y="142875"/>
                </a:lnTo>
                <a:lnTo>
                  <a:pt x="17859" y="151805"/>
                </a:lnTo>
                <a:lnTo>
                  <a:pt x="8930" y="160734"/>
                </a:lnTo>
                <a:lnTo>
                  <a:pt x="8930" y="169664"/>
                </a:lnTo>
                <a:lnTo>
                  <a:pt x="8930" y="178594"/>
                </a:lnTo>
                <a:lnTo>
                  <a:pt x="8930" y="187523"/>
                </a:lnTo>
                <a:lnTo>
                  <a:pt x="8930" y="196453"/>
                </a:lnTo>
                <a:lnTo>
                  <a:pt x="8930" y="205383"/>
                </a:lnTo>
                <a:lnTo>
                  <a:pt x="8930" y="214313"/>
                </a:lnTo>
                <a:lnTo>
                  <a:pt x="0" y="223242"/>
                </a:lnTo>
                <a:lnTo>
                  <a:pt x="0" y="232172"/>
                </a:lnTo>
                <a:lnTo>
                  <a:pt x="0" y="241102"/>
                </a:lnTo>
                <a:lnTo>
                  <a:pt x="0" y="250031"/>
                </a:lnTo>
                <a:lnTo>
                  <a:pt x="0" y="258961"/>
                </a:lnTo>
                <a:lnTo>
                  <a:pt x="8930" y="267891"/>
                </a:lnTo>
                <a:lnTo>
                  <a:pt x="8930" y="276820"/>
                </a:lnTo>
                <a:lnTo>
                  <a:pt x="8930" y="285750"/>
                </a:lnTo>
                <a:lnTo>
                  <a:pt x="8930" y="294680"/>
                </a:lnTo>
                <a:lnTo>
                  <a:pt x="8930" y="303609"/>
                </a:lnTo>
                <a:lnTo>
                  <a:pt x="8930" y="312539"/>
                </a:lnTo>
                <a:lnTo>
                  <a:pt x="17859" y="330398"/>
                </a:lnTo>
                <a:lnTo>
                  <a:pt x="17859" y="339328"/>
                </a:lnTo>
                <a:lnTo>
                  <a:pt x="17859" y="348258"/>
                </a:lnTo>
                <a:lnTo>
                  <a:pt x="26789" y="357188"/>
                </a:lnTo>
                <a:lnTo>
                  <a:pt x="26789" y="366117"/>
                </a:lnTo>
                <a:lnTo>
                  <a:pt x="35719" y="375047"/>
                </a:lnTo>
                <a:lnTo>
                  <a:pt x="35719" y="383977"/>
                </a:lnTo>
                <a:lnTo>
                  <a:pt x="44648" y="392906"/>
                </a:lnTo>
                <a:lnTo>
                  <a:pt x="44648" y="401836"/>
                </a:lnTo>
                <a:lnTo>
                  <a:pt x="53578" y="410766"/>
                </a:lnTo>
                <a:lnTo>
                  <a:pt x="62508" y="419695"/>
                </a:lnTo>
                <a:lnTo>
                  <a:pt x="62508" y="419695"/>
                </a:lnTo>
                <a:lnTo>
                  <a:pt x="71437" y="428625"/>
                </a:lnTo>
                <a:lnTo>
                  <a:pt x="80367" y="437555"/>
                </a:lnTo>
                <a:lnTo>
                  <a:pt x="89297" y="446484"/>
                </a:lnTo>
                <a:lnTo>
                  <a:pt x="98227" y="446484"/>
                </a:lnTo>
                <a:lnTo>
                  <a:pt x="98227" y="455414"/>
                </a:lnTo>
                <a:lnTo>
                  <a:pt x="107156" y="464344"/>
                </a:lnTo>
                <a:lnTo>
                  <a:pt x="116086" y="473273"/>
                </a:lnTo>
                <a:lnTo>
                  <a:pt x="125016" y="473273"/>
                </a:lnTo>
                <a:lnTo>
                  <a:pt x="133945" y="482203"/>
                </a:lnTo>
                <a:lnTo>
                  <a:pt x="142875" y="482203"/>
                </a:lnTo>
                <a:lnTo>
                  <a:pt x="151805" y="491133"/>
                </a:lnTo>
                <a:lnTo>
                  <a:pt x="160734" y="491133"/>
                </a:lnTo>
                <a:lnTo>
                  <a:pt x="169664" y="491133"/>
                </a:lnTo>
                <a:lnTo>
                  <a:pt x="169664" y="500063"/>
                </a:lnTo>
                <a:lnTo>
                  <a:pt x="178594" y="500063"/>
                </a:lnTo>
                <a:lnTo>
                  <a:pt x="187523" y="500063"/>
                </a:lnTo>
                <a:lnTo>
                  <a:pt x="196453" y="500063"/>
                </a:lnTo>
                <a:lnTo>
                  <a:pt x="196453" y="508992"/>
                </a:lnTo>
                <a:lnTo>
                  <a:pt x="205383" y="508992"/>
                </a:lnTo>
                <a:lnTo>
                  <a:pt x="205383" y="508992"/>
                </a:lnTo>
                <a:lnTo>
                  <a:pt x="205383" y="508992"/>
                </a:lnTo>
                <a:lnTo>
                  <a:pt x="214312" y="508992"/>
                </a:lnTo>
                <a:lnTo>
                  <a:pt x="214312" y="508992"/>
                </a:lnTo>
                <a:lnTo>
                  <a:pt x="214312" y="508992"/>
                </a:lnTo>
                <a:lnTo>
                  <a:pt x="223242" y="508992"/>
                </a:lnTo>
                <a:lnTo>
                  <a:pt x="223242" y="508992"/>
                </a:lnTo>
                <a:lnTo>
                  <a:pt x="223242" y="508992"/>
                </a:lnTo>
                <a:lnTo>
                  <a:pt x="223242" y="508992"/>
                </a:lnTo>
                <a:lnTo>
                  <a:pt x="223242" y="508992"/>
                </a:lnTo>
                <a:lnTo>
                  <a:pt x="223242" y="508992"/>
                </a:lnTo>
                <a:lnTo>
                  <a:pt x="223242" y="508992"/>
                </a:lnTo>
                <a:lnTo>
                  <a:pt x="223242" y="508992"/>
                </a:lnTo>
                <a:lnTo>
                  <a:pt x="223242" y="508992"/>
                </a:lnTo>
                <a:lnTo>
                  <a:pt x="223242" y="508992"/>
                </a:lnTo>
                <a:lnTo>
                  <a:pt x="223242" y="508992"/>
                </a:lnTo>
                <a:lnTo>
                  <a:pt x="223242" y="508992"/>
                </a:lnTo>
                <a:lnTo>
                  <a:pt x="223242" y="508992"/>
                </a:lnTo>
                <a:lnTo>
                  <a:pt x="223242" y="508992"/>
                </a:lnTo>
                <a:lnTo>
                  <a:pt x="223242" y="508992"/>
                </a:lnTo>
                <a:lnTo>
                  <a:pt x="223242" y="508992"/>
                </a:lnTo>
                <a:lnTo>
                  <a:pt x="223242" y="508992"/>
                </a:lnTo>
                <a:lnTo>
                  <a:pt x="223242" y="508992"/>
                </a:lnTo>
                <a:lnTo>
                  <a:pt x="223242" y="508992"/>
                </a:lnTo>
                <a:lnTo>
                  <a:pt x="223242" y="508992"/>
                </a:lnTo>
                <a:lnTo>
                  <a:pt x="223242" y="508992"/>
                </a:lnTo>
                <a:lnTo>
                  <a:pt x="223242" y="508992"/>
                </a:lnTo>
                <a:lnTo>
                  <a:pt x="223242" y="508992"/>
                </a:lnTo>
                <a:lnTo>
                  <a:pt x="223242" y="508992"/>
                </a:lnTo>
                <a:lnTo>
                  <a:pt x="223242" y="508992"/>
                </a:lnTo>
                <a:lnTo>
                  <a:pt x="223242" y="517922"/>
                </a:lnTo>
                <a:lnTo>
                  <a:pt x="223242" y="51792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Freeform 177"/>
          <p:cNvSpPr/>
          <p:nvPr/>
        </p:nvSpPr>
        <p:spPr>
          <a:xfrm>
            <a:off x="4455914" y="3071812"/>
            <a:ext cx="160735" cy="214314"/>
          </a:xfrm>
          <a:custGeom>
            <a:avLst/>
            <a:gdLst/>
            <a:ahLst/>
            <a:cxnLst/>
            <a:rect l="0" t="0" r="0" b="0"/>
            <a:pathLst>
              <a:path w="160735" h="214314">
                <a:moveTo>
                  <a:pt x="160734" y="0"/>
                </a:moveTo>
                <a:lnTo>
                  <a:pt x="160734" y="0"/>
                </a:lnTo>
                <a:lnTo>
                  <a:pt x="160734" y="0"/>
                </a:lnTo>
                <a:lnTo>
                  <a:pt x="160734" y="0"/>
                </a:lnTo>
                <a:lnTo>
                  <a:pt x="160734" y="0"/>
                </a:lnTo>
                <a:lnTo>
                  <a:pt x="160734" y="8930"/>
                </a:lnTo>
                <a:lnTo>
                  <a:pt x="151805" y="8930"/>
                </a:lnTo>
                <a:lnTo>
                  <a:pt x="151805" y="8930"/>
                </a:lnTo>
                <a:lnTo>
                  <a:pt x="151805" y="17859"/>
                </a:lnTo>
                <a:lnTo>
                  <a:pt x="151805" y="17859"/>
                </a:lnTo>
                <a:lnTo>
                  <a:pt x="142875" y="26789"/>
                </a:lnTo>
                <a:lnTo>
                  <a:pt x="142875" y="26789"/>
                </a:lnTo>
                <a:lnTo>
                  <a:pt x="142875" y="35719"/>
                </a:lnTo>
                <a:lnTo>
                  <a:pt x="133945" y="35719"/>
                </a:lnTo>
                <a:lnTo>
                  <a:pt x="133945" y="44649"/>
                </a:lnTo>
                <a:lnTo>
                  <a:pt x="133945" y="53578"/>
                </a:lnTo>
                <a:lnTo>
                  <a:pt x="125016" y="62508"/>
                </a:lnTo>
                <a:lnTo>
                  <a:pt x="125016" y="62508"/>
                </a:lnTo>
                <a:lnTo>
                  <a:pt x="116086" y="71438"/>
                </a:lnTo>
                <a:lnTo>
                  <a:pt x="116086" y="71438"/>
                </a:lnTo>
                <a:lnTo>
                  <a:pt x="107156" y="80367"/>
                </a:lnTo>
                <a:lnTo>
                  <a:pt x="107156" y="89297"/>
                </a:lnTo>
                <a:lnTo>
                  <a:pt x="98227" y="89297"/>
                </a:lnTo>
                <a:lnTo>
                  <a:pt x="89297" y="98227"/>
                </a:lnTo>
                <a:lnTo>
                  <a:pt x="89297" y="107156"/>
                </a:lnTo>
                <a:lnTo>
                  <a:pt x="89297" y="107156"/>
                </a:lnTo>
                <a:lnTo>
                  <a:pt x="80367" y="116086"/>
                </a:lnTo>
                <a:lnTo>
                  <a:pt x="80367" y="116086"/>
                </a:lnTo>
                <a:lnTo>
                  <a:pt x="71438" y="125016"/>
                </a:lnTo>
                <a:lnTo>
                  <a:pt x="71438" y="125016"/>
                </a:lnTo>
                <a:lnTo>
                  <a:pt x="62508" y="133945"/>
                </a:lnTo>
                <a:lnTo>
                  <a:pt x="62508" y="133945"/>
                </a:lnTo>
                <a:lnTo>
                  <a:pt x="62508" y="142875"/>
                </a:lnTo>
                <a:lnTo>
                  <a:pt x="53578" y="142875"/>
                </a:lnTo>
                <a:lnTo>
                  <a:pt x="53578" y="142875"/>
                </a:lnTo>
                <a:lnTo>
                  <a:pt x="53578" y="151805"/>
                </a:lnTo>
                <a:lnTo>
                  <a:pt x="44649" y="151805"/>
                </a:lnTo>
                <a:lnTo>
                  <a:pt x="44649" y="160734"/>
                </a:lnTo>
                <a:lnTo>
                  <a:pt x="44649" y="160734"/>
                </a:lnTo>
                <a:lnTo>
                  <a:pt x="44649" y="160734"/>
                </a:lnTo>
                <a:lnTo>
                  <a:pt x="35719" y="169664"/>
                </a:lnTo>
                <a:lnTo>
                  <a:pt x="35719" y="169664"/>
                </a:lnTo>
                <a:lnTo>
                  <a:pt x="35719" y="169664"/>
                </a:lnTo>
                <a:lnTo>
                  <a:pt x="35719" y="169664"/>
                </a:lnTo>
                <a:lnTo>
                  <a:pt x="35719" y="169664"/>
                </a:lnTo>
                <a:lnTo>
                  <a:pt x="35719" y="178594"/>
                </a:lnTo>
                <a:lnTo>
                  <a:pt x="3571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87524"/>
                </a:lnTo>
                <a:lnTo>
                  <a:pt x="26789" y="187524"/>
                </a:lnTo>
                <a:lnTo>
                  <a:pt x="26789" y="187524"/>
                </a:lnTo>
                <a:lnTo>
                  <a:pt x="26789" y="187524"/>
                </a:lnTo>
                <a:lnTo>
                  <a:pt x="26789" y="187524"/>
                </a:lnTo>
                <a:lnTo>
                  <a:pt x="17859" y="187524"/>
                </a:lnTo>
                <a:lnTo>
                  <a:pt x="17859" y="187524"/>
                </a:lnTo>
                <a:lnTo>
                  <a:pt x="17859" y="187524"/>
                </a:lnTo>
                <a:lnTo>
                  <a:pt x="17859" y="196453"/>
                </a:lnTo>
                <a:lnTo>
                  <a:pt x="17859" y="196453"/>
                </a:lnTo>
                <a:lnTo>
                  <a:pt x="17859" y="196453"/>
                </a:lnTo>
                <a:lnTo>
                  <a:pt x="17859" y="196453"/>
                </a:lnTo>
                <a:lnTo>
                  <a:pt x="17859" y="196453"/>
                </a:lnTo>
                <a:lnTo>
                  <a:pt x="17859" y="196453"/>
                </a:lnTo>
                <a:lnTo>
                  <a:pt x="17859" y="196453"/>
                </a:lnTo>
                <a:lnTo>
                  <a:pt x="8930" y="196453"/>
                </a:lnTo>
                <a:lnTo>
                  <a:pt x="8930" y="196453"/>
                </a:lnTo>
                <a:lnTo>
                  <a:pt x="8930" y="196453"/>
                </a:lnTo>
                <a:lnTo>
                  <a:pt x="8930" y="205383"/>
                </a:lnTo>
                <a:lnTo>
                  <a:pt x="8930" y="205383"/>
                </a:lnTo>
                <a:lnTo>
                  <a:pt x="8930" y="205383"/>
                </a:lnTo>
                <a:lnTo>
                  <a:pt x="8930" y="205383"/>
                </a:lnTo>
                <a:lnTo>
                  <a:pt x="8930" y="205383"/>
                </a:lnTo>
                <a:lnTo>
                  <a:pt x="8930" y="205383"/>
                </a:lnTo>
                <a:lnTo>
                  <a:pt x="8930" y="205383"/>
                </a:lnTo>
                <a:lnTo>
                  <a:pt x="0" y="205383"/>
                </a:lnTo>
                <a:lnTo>
                  <a:pt x="0" y="205383"/>
                </a:lnTo>
                <a:lnTo>
                  <a:pt x="0" y="214313"/>
                </a:lnTo>
                <a:lnTo>
                  <a:pt x="0" y="214313"/>
                </a:lnTo>
                <a:lnTo>
                  <a:pt x="0" y="214313"/>
                </a:lnTo>
                <a:lnTo>
                  <a:pt x="0" y="214313"/>
                </a:lnTo>
                <a:lnTo>
                  <a:pt x="0" y="214313"/>
                </a:lnTo>
                <a:lnTo>
                  <a:pt x="0" y="214313"/>
                </a:lnTo>
                <a:lnTo>
                  <a:pt x="0" y="214313"/>
                </a:lnTo>
                <a:lnTo>
                  <a:pt x="0" y="214313"/>
                </a:lnTo>
                <a:lnTo>
                  <a:pt x="0" y="214313"/>
                </a:lnTo>
                <a:lnTo>
                  <a:pt x="0" y="214313"/>
                </a:lnTo>
                <a:lnTo>
                  <a:pt x="0" y="214313"/>
                </a:lnTo>
                <a:lnTo>
                  <a:pt x="0" y="214313"/>
                </a:lnTo>
                <a:lnTo>
                  <a:pt x="0" y="214313"/>
                </a:lnTo>
                <a:lnTo>
                  <a:pt x="0" y="214313"/>
                </a:lnTo>
                <a:lnTo>
                  <a:pt x="0" y="214313"/>
                </a:lnTo>
                <a:lnTo>
                  <a:pt x="0" y="214313"/>
                </a:lnTo>
                <a:lnTo>
                  <a:pt x="0" y="214313"/>
                </a:lnTo>
                <a:lnTo>
                  <a:pt x="0" y="214313"/>
                </a:lnTo>
                <a:lnTo>
                  <a:pt x="0" y="214313"/>
                </a:lnTo>
                <a:lnTo>
                  <a:pt x="0" y="214313"/>
                </a:lnTo>
                <a:lnTo>
                  <a:pt x="0" y="214313"/>
                </a:lnTo>
                <a:lnTo>
                  <a:pt x="0" y="214313"/>
                </a:lnTo>
                <a:lnTo>
                  <a:pt x="0" y="214313"/>
                </a:lnTo>
                <a:lnTo>
                  <a:pt x="0" y="21431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Freeform 178"/>
          <p:cNvSpPr/>
          <p:nvPr/>
        </p:nvSpPr>
        <p:spPr>
          <a:xfrm>
            <a:off x="4455914" y="3062882"/>
            <a:ext cx="214314" cy="232173"/>
          </a:xfrm>
          <a:custGeom>
            <a:avLst/>
            <a:gdLst/>
            <a:ahLst/>
            <a:cxnLst/>
            <a:rect l="0" t="0" r="0" b="0"/>
            <a:pathLst>
              <a:path w="214314" h="232173">
                <a:moveTo>
                  <a:pt x="0" y="8930"/>
                </a:moveTo>
                <a:lnTo>
                  <a:pt x="0" y="8930"/>
                </a:ln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8930" y="17860"/>
                </a:lnTo>
                <a:lnTo>
                  <a:pt x="8930" y="17860"/>
                </a:lnTo>
                <a:lnTo>
                  <a:pt x="8930" y="17860"/>
                </a:lnTo>
                <a:lnTo>
                  <a:pt x="17859" y="26789"/>
                </a:lnTo>
                <a:lnTo>
                  <a:pt x="17859" y="26789"/>
                </a:lnTo>
                <a:lnTo>
                  <a:pt x="17859" y="26789"/>
                </a:lnTo>
                <a:lnTo>
                  <a:pt x="26789" y="35719"/>
                </a:lnTo>
                <a:lnTo>
                  <a:pt x="26789" y="44649"/>
                </a:lnTo>
                <a:lnTo>
                  <a:pt x="26789" y="44649"/>
                </a:lnTo>
                <a:lnTo>
                  <a:pt x="35719" y="53579"/>
                </a:lnTo>
                <a:lnTo>
                  <a:pt x="35719" y="62508"/>
                </a:lnTo>
                <a:lnTo>
                  <a:pt x="44649" y="62508"/>
                </a:lnTo>
                <a:lnTo>
                  <a:pt x="44649" y="71438"/>
                </a:lnTo>
                <a:lnTo>
                  <a:pt x="53578" y="71438"/>
                </a:lnTo>
                <a:lnTo>
                  <a:pt x="53578" y="80368"/>
                </a:lnTo>
                <a:lnTo>
                  <a:pt x="62508" y="80368"/>
                </a:lnTo>
                <a:lnTo>
                  <a:pt x="62508" y="89297"/>
                </a:lnTo>
                <a:lnTo>
                  <a:pt x="71438" y="89297"/>
                </a:lnTo>
                <a:lnTo>
                  <a:pt x="71438" y="98227"/>
                </a:lnTo>
                <a:lnTo>
                  <a:pt x="80367" y="98227"/>
                </a:lnTo>
                <a:lnTo>
                  <a:pt x="80367" y="107157"/>
                </a:lnTo>
                <a:lnTo>
                  <a:pt x="89297" y="116086"/>
                </a:lnTo>
                <a:lnTo>
                  <a:pt x="98227" y="116086"/>
                </a:lnTo>
                <a:lnTo>
                  <a:pt x="98227" y="125016"/>
                </a:lnTo>
                <a:lnTo>
                  <a:pt x="107156" y="125016"/>
                </a:lnTo>
                <a:lnTo>
                  <a:pt x="107156" y="133946"/>
                </a:lnTo>
                <a:lnTo>
                  <a:pt x="116086" y="133946"/>
                </a:lnTo>
                <a:lnTo>
                  <a:pt x="116086" y="142875"/>
                </a:lnTo>
                <a:lnTo>
                  <a:pt x="125016" y="142875"/>
                </a:lnTo>
                <a:lnTo>
                  <a:pt x="125016" y="142875"/>
                </a:lnTo>
                <a:lnTo>
                  <a:pt x="133945" y="151805"/>
                </a:lnTo>
                <a:lnTo>
                  <a:pt x="133945" y="151805"/>
                </a:lnTo>
                <a:lnTo>
                  <a:pt x="142875" y="160735"/>
                </a:lnTo>
                <a:lnTo>
                  <a:pt x="142875" y="160735"/>
                </a:lnTo>
                <a:lnTo>
                  <a:pt x="151805" y="160735"/>
                </a:lnTo>
                <a:lnTo>
                  <a:pt x="151805" y="169664"/>
                </a:lnTo>
                <a:lnTo>
                  <a:pt x="151805" y="169664"/>
                </a:lnTo>
                <a:lnTo>
                  <a:pt x="160734" y="169664"/>
                </a:lnTo>
                <a:lnTo>
                  <a:pt x="160734" y="178594"/>
                </a:lnTo>
                <a:lnTo>
                  <a:pt x="160734" y="178594"/>
                </a:lnTo>
                <a:lnTo>
                  <a:pt x="169664" y="178594"/>
                </a:lnTo>
                <a:lnTo>
                  <a:pt x="169664" y="178594"/>
                </a:lnTo>
                <a:lnTo>
                  <a:pt x="169664" y="178594"/>
                </a:lnTo>
                <a:lnTo>
                  <a:pt x="169664" y="187524"/>
                </a:lnTo>
                <a:lnTo>
                  <a:pt x="169664" y="187524"/>
                </a:lnTo>
                <a:lnTo>
                  <a:pt x="178594" y="187524"/>
                </a:lnTo>
                <a:lnTo>
                  <a:pt x="178594" y="187524"/>
                </a:lnTo>
                <a:lnTo>
                  <a:pt x="178594" y="196454"/>
                </a:lnTo>
                <a:lnTo>
                  <a:pt x="178594" y="196454"/>
                </a:lnTo>
                <a:lnTo>
                  <a:pt x="178594" y="196454"/>
                </a:lnTo>
                <a:lnTo>
                  <a:pt x="178594" y="196454"/>
                </a:lnTo>
                <a:lnTo>
                  <a:pt x="178594" y="196454"/>
                </a:lnTo>
                <a:lnTo>
                  <a:pt x="187524" y="196454"/>
                </a:lnTo>
                <a:lnTo>
                  <a:pt x="187524" y="196454"/>
                </a:lnTo>
                <a:lnTo>
                  <a:pt x="187524" y="196454"/>
                </a:lnTo>
                <a:lnTo>
                  <a:pt x="187524" y="205383"/>
                </a:lnTo>
                <a:lnTo>
                  <a:pt x="187524" y="205383"/>
                </a:lnTo>
                <a:lnTo>
                  <a:pt x="187524" y="205383"/>
                </a:lnTo>
                <a:lnTo>
                  <a:pt x="187524" y="205383"/>
                </a:lnTo>
                <a:lnTo>
                  <a:pt x="187524" y="205383"/>
                </a:lnTo>
                <a:lnTo>
                  <a:pt x="187524" y="205383"/>
                </a:lnTo>
                <a:lnTo>
                  <a:pt x="196453" y="205383"/>
                </a:lnTo>
                <a:lnTo>
                  <a:pt x="196453" y="205383"/>
                </a:lnTo>
                <a:lnTo>
                  <a:pt x="196453" y="205383"/>
                </a:lnTo>
                <a:lnTo>
                  <a:pt x="196453" y="205383"/>
                </a:lnTo>
                <a:lnTo>
                  <a:pt x="196453" y="205383"/>
                </a:lnTo>
                <a:lnTo>
                  <a:pt x="196453" y="205383"/>
                </a:lnTo>
                <a:lnTo>
                  <a:pt x="196453" y="214313"/>
                </a:lnTo>
                <a:lnTo>
                  <a:pt x="196453" y="214313"/>
                </a:lnTo>
                <a:lnTo>
                  <a:pt x="196453" y="214313"/>
                </a:lnTo>
                <a:lnTo>
                  <a:pt x="196453" y="214313"/>
                </a:lnTo>
                <a:lnTo>
                  <a:pt x="205383" y="214313"/>
                </a:lnTo>
                <a:lnTo>
                  <a:pt x="205383" y="214313"/>
                </a:lnTo>
                <a:lnTo>
                  <a:pt x="205383" y="214313"/>
                </a:lnTo>
                <a:lnTo>
                  <a:pt x="205383" y="214313"/>
                </a:lnTo>
                <a:lnTo>
                  <a:pt x="205383" y="223243"/>
                </a:lnTo>
                <a:lnTo>
                  <a:pt x="205383" y="223243"/>
                </a:lnTo>
                <a:lnTo>
                  <a:pt x="205383" y="223243"/>
                </a:lnTo>
                <a:lnTo>
                  <a:pt x="205383" y="223243"/>
                </a:lnTo>
                <a:lnTo>
                  <a:pt x="205383" y="223243"/>
                </a:lnTo>
                <a:lnTo>
                  <a:pt x="205383" y="223243"/>
                </a:lnTo>
                <a:lnTo>
                  <a:pt x="205383" y="223243"/>
                </a:lnTo>
                <a:lnTo>
                  <a:pt x="205383" y="223243"/>
                </a:lnTo>
                <a:lnTo>
                  <a:pt x="205383" y="232172"/>
                </a:lnTo>
                <a:lnTo>
                  <a:pt x="205383" y="232172"/>
                </a:lnTo>
                <a:lnTo>
                  <a:pt x="205383" y="232172"/>
                </a:lnTo>
                <a:lnTo>
                  <a:pt x="205383" y="232172"/>
                </a:lnTo>
                <a:lnTo>
                  <a:pt x="205383" y="232172"/>
                </a:lnTo>
                <a:lnTo>
                  <a:pt x="205383" y="232172"/>
                </a:lnTo>
                <a:lnTo>
                  <a:pt x="205383" y="232172"/>
                </a:lnTo>
                <a:lnTo>
                  <a:pt x="205383" y="232172"/>
                </a:lnTo>
                <a:lnTo>
                  <a:pt x="205383" y="232172"/>
                </a:lnTo>
                <a:lnTo>
                  <a:pt x="205383" y="223243"/>
                </a:lnTo>
                <a:lnTo>
                  <a:pt x="205383" y="223243"/>
                </a:lnTo>
                <a:lnTo>
                  <a:pt x="205383" y="223243"/>
                </a:lnTo>
                <a:lnTo>
                  <a:pt x="205383" y="223243"/>
                </a:lnTo>
                <a:lnTo>
                  <a:pt x="205383" y="223243"/>
                </a:lnTo>
                <a:lnTo>
                  <a:pt x="205383" y="223243"/>
                </a:lnTo>
                <a:lnTo>
                  <a:pt x="205383" y="223243"/>
                </a:lnTo>
                <a:lnTo>
                  <a:pt x="205383" y="223243"/>
                </a:lnTo>
                <a:lnTo>
                  <a:pt x="205383" y="223243"/>
                </a:lnTo>
                <a:lnTo>
                  <a:pt x="205383" y="223243"/>
                </a:lnTo>
                <a:lnTo>
                  <a:pt x="205383" y="232172"/>
                </a:lnTo>
                <a:lnTo>
                  <a:pt x="205383" y="223243"/>
                </a:lnTo>
                <a:lnTo>
                  <a:pt x="214313" y="223243"/>
                </a:lnTo>
                <a:lnTo>
                  <a:pt x="214313" y="22324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Freeform 179"/>
          <p:cNvSpPr/>
          <p:nvPr/>
        </p:nvSpPr>
        <p:spPr>
          <a:xfrm>
            <a:off x="4786313" y="3080742"/>
            <a:ext cx="26790" cy="178595"/>
          </a:xfrm>
          <a:custGeom>
            <a:avLst/>
            <a:gdLst/>
            <a:ahLst/>
            <a:cxnLst/>
            <a:rect l="0" t="0" r="0" b="0"/>
            <a:pathLst>
              <a:path w="26790" h="178595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29"/>
                </a:lnTo>
                <a:lnTo>
                  <a:pt x="0" y="8929"/>
                </a:lnTo>
                <a:lnTo>
                  <a:pt x="0" y="17859"/>
                </a:lnTo>
                <a:lnTo>
                  <a:pt x="0" y="17859"/>
                </a:lnTo>
                <a:lnTo>
                  <a:pt x="0" y="26789"/>
                </a:lnTo>
                <a:lnTo>
                  <a:pt x="0" y="26789"/>
                </a:lnTo>
                <a:lnTo>
                  <a:pt x="0" y="35719"/>
                </a:lnTo>
                <a:lnTo>
                  <a:pt x="0" y="35719"/>
                </a:lnTo>
                <a:lnTo>
                  <a:pt x="0" y="44648"/>
                </a:lnTo>
                <a:lnTo>
                  <a:pt x="0" y="53578"/>
                </a:lnTo>
                <a:lnTo>
                  <a:pt x="0" y="53578"/>
                </a:lnTo>
                <a:lnTo>
                  <a:pt x="0" y="62508"/>
                </a:lnTo>
                <a:lnTo>
                  <a:pt x="0" y="62508"/>
                </a:lnTo>
                <a:lnTo>
                  <a:pt x="0" y="71437"/>
                </a:lnTo>
                <a:lnTo>
                  <a:pt x="0" y="80367"/>
                </a:lnTo>
                <a:lnTo>
                  <a:pt x="8929" y="80367"/>
                </a:lnTo>
                <a:lnTo>
                  <a:pt x="8929" y="89297"/>
                </a:lnTo>
                <a:lnTo>
                  <a:pt x="8929" y="98226"/>
                </a:lnTo>
                <a:lnTo>
                  <a:pt x="8929" y="98226"/>
                </a:lnTo>
                <a:lnTo>
                  <a:pt x="8929" y="107156"/>
                </a:lnTo>
                <a:lnTo>
                  <a:pt x="8929" y="107156"/>
                </a:lnTo>
                <a:lnTo>
                  <a:pt x="8929" y="116086"/>
                </a:lnTo>
                <a:lnTo>
                  <a:pt x="8929" y="125015"/>
                </a:lnTo>
                <a:lnTo>
                  <a:pt x="8929" y="125015"/>
                </a:lnTo>
                <a:lnTo>
                  <a:pt x="8929" y="133945"/>
                </a:lnTo>
                <a:lnTo>
                  <a:pt x="8929" y="133945"/>
                </a:lnTo>
                <a:lnTo>
                  <a:pt x="17859" y="142875"/>
                </a:lnTo>
                <a:lnTo>
                  <a:pt x="17859" y="142875"/>
                </a:lnTo>
                <a:lnTo>
                  <a:pt x="17859" y="151804"/>
                </a:lnTo>
                <a:lnTo>
                  <a:pt x="17859" y="151804"/>
                </a:lnTo>
                <a:lnTo>
                  <a:pt x="17859" y="160734"/>
                </a:lnTo>
                <a:lnTo>
                  <a:pt x="17859" y="160734"/>
                </a:lnTo>
                <a:lnTo>
                  <a:pt x="17859" y="160734"/>
                </a:lnTo>
                <a:lnTo>
                  <a:pt x="17859" y="160734"/>
                </a:lnTo>
                <a:lnTo>
                  <a:pt x="17859" y="169664"/>
                </a:lnTo>
                <a:lnTo>
                  <a:pt x="17859" y="169664"/>
                </a:lnTo>
                <a:lnTo>
                  <a:pt x="17859" y="169664"/>
                </a:lnTo>
                <a:lnTo>
                  <a:pt x="17859" y="169664"/>
                </a:lnTo>
                <a:lnTo>
                  <a:pt x="17859" y="169664"/>
                </a:lnTo>
                <a:lnTo>
                  <a:pt x="17859" y="178594"/>
                </a:lnTo>
                <a:lnTo>
                  <a:pt x="17859" y="178594"/>
                </a:lnTo>
                <a:lnTo>
                  <a:pt x="17859" y="178594"/>
                </a:lnTo>
                <a:lnTo>
                  <a:pt x="17859" y="178594"/>
                </a:lnTo>
                <a:lnTo>
                  <a:pt x="17859" y="178594"/>
                </a:lnTo>
                <a:lnTo>
                  <a:pt x="1785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  <a:lnTo>
                  <a:pt x="26789" y="17859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Freeform 180"/>
          <p:cNvSpPr/>
          <p:nvPr/>
        </p:nvSpPr>
        <p:spPr>
          <a:xfrm>
            <a:off x="4714875" y="3143250"/>
            <a:ext cx="160735" cy="17860"/>
          </a:xfrm>
          <a:custGeom>
            <a:avLst/>
            <a:gdLst/>
            <a:ahLst/>
            <a:cxnLst/>
            <a:rect l="0" t="0" r="0" b="0"/>
            <a:pathLst>
              <a:path w="160735" h="17860">
                <a:moveTo>
                  <a:pt x="0" y="17859"/>
                </a:moveTo>
                <a:lnTo>
                  <a:pt x="0" y="17859"/>
                </a:lnTo>
                <a:lnTo>
                  <a:pt x="0" y="17859"/>
                </a:lnTo>
                <a:lnTo>
                  <a:pt x="0" y="17859"/>
                </a:lnTo>
                <a:lnTo>
                  <a:pt x="0" y="17859"/>
                </a:lnTo>
                <a:lnTo>
                  <a:pt x="0" y="17859"/>
                </a:lnTo>
                <a:lnTo>
                  <a:pt x="0" y="17859"/>
                </a:lnTo>
                <a:lnTo>
                  <a:pt x="0" y="8929"/>
                </a:lnTo>
                <a:lnTo>
                  <a:pt x="8930" y="8929"/>
                </a:lnTo>
                <a:lnTo>
                  <a:pt x="8930" y="8929"/>
                </a:lnTo>
                <a:lnTo>
                  <a:pt x="17859" y="8929"/>
                </a:lnTo>
                <a:lnTo>
                  <a:pt x="26789" y="0"/>
                </a:lnTo>
                <a:lnTo>
                  <a:pt x="26789" y="0"/>
                </a:lnTo>
                <a:lnTo>
                  <a:pt x="35719" y="0"/>
                </a:lnTo>
                <a:lnTo>
                  <a:pt x="35719" y="0"/>
                </a:lnTo>
                <a:lnTo>
                  <a:pt x="44648" y="0"/>
                </a:lnTo>
                <a:lnTo>
                  <a:pt x="53578" y="0"/>
                </a:lnTo>
                <a:lnTo>
                  <a:pt x="62508" y="0"/>
                </a:lnTo>
                <a:lnTo>
                  <a:pt x="71438" y="0"/>
                </a:lnTo>
                <a:lnTo>
                  <a:pt x="71438" y="0"/>
                </a:lnTo>
                <a:lnTo>
                  <a:pt x="80367" y="0"/>
                </a:lnTo>
                <a:lnTo>
                  <a:pt x="89297" y="0"/>
                </a:lnTo>
                <a:lnTo>
                  <a:pt x="98227" y="0"/>
                </a:lnTo>
                <a:lnTo>
                  <a:pt x="107156" y="0"/>
                </a:lnTo>
                <a:lnTo>
                  <a:pt x="116086" y="0"/>
                </a:lnTo>
                <a:lnTo>
                  <a:pt x="125016" y="8929"/>
                </a:lnTo>
                <a:lnTo>
                  <a:pt x="125016" y="8929"/>
                </a:lnTo>
                <a:lnTo>
                  <a:pt x="133945" y="8929"/>
                </a:lnTo>
                <a:lnTo>
                  <a:pt x="142875" y="8929"/>
                </a:lnTo>
                <a:lnTo>
                  <a:pt x="142875" y="8929"/>
                </a:lnTo>
                <a:lnTo>
                  <a:pt x="151805" y="8929"/>
                </a:lnTo>
                <a:lnTo>
                  <a:pt x="151805" y="8929"/>
                </a:lnTo>
                <a:lnTo>
                  <a:pt x="151805" y="8929"/>
                </a:lnTo>
                <a:lnTo>
                  <a:pt x="151805" y="8929"/>
                </a:lnTo>
                <a:lnTo>
                  <a:pt x="160734" y="8929"/>
                </a:lnTo>
                <a:lnTo>
                  <a:pt x="160734" y="8929"/>
                </a:lnTo>
                <a:lnTo>
                  <a:pt x="160734" y="8929"/>
                </a:lnTo>
                <a:lnTo>
                  <a:pt x="160734" y="8929"/>
                </a:lnTo>
                <a:lnTo>
                  <a:pt x="160734" y="8929"/>
                </a:lnTo>
                <a:lnTo>
                  <a:pt x="160734" y="8929"/>
                </a:lnTo>
                <a:lnTo>
                  <a:pt x="160734" y="8929"/>
                </a:lnTo>
                <a:lnTo>
                  <a:pt x="160734" y="8929"/>
                </a:lnTo>
                <a:lnTo>
                  <a:pt x="160734" y="8929"/>
                </a:lnTo>
                <a:lnTo>
                  <a:pt x="160734" y="8929"/>
                </a:lnTo>
                <a:lnTo>
                  <a:pt x="160734" y="8929"/>
                </a:lnTo>
                <a:lnTo>
                  <a:pt x="160734" y="8929"/>
                </a:lnTo>
                <a:lnTo>
                  <a:pt x="160734" y="8929"/>
                </a:lnTo>
                <a:lnTo>
                  <a:pt x="160734" y="8929"/>
                </a:lnTo>
                <a:lnTo>
                  <a:pt x="160734" y="8929"/>
                </a:lnTo>
                <a:lnTo>
                  <a:pt x="160734" y="8929"/>
                </a:lnTo>
                <a:lnTo>
                  <a:pt x="160734" y="8929"/>
                </a:lnTo>
                <a:lnTo>
                  <a:pt x="160734" y="892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Freeform 181"/>
          <p:cNvSpPr/>
          <p:nvPr/>
        </p:nvSpPr>
        <p:spPr>
          <a:xfrm>
            <a:off x="5000625" y="3000375"/>
            <a:ext cx="35720" cy="330399"/>
          </a:xfrm>
          <a:custGeom>
            <a:avLst/>
            <a:gdLst/>
            <a:ahLst/>
            <a:cxnLst/>
            <a:rect l="0" t="0" r="0" b="0"/>
            <a:pathLst>
              <a:path w="35720" h="330399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29"/>
                </a:lnTo>
                <a:lnTo>
                  <a:pt x="0" y="8929"/>
                </a:lnTo>
                <a:lnTo>
                  <a:pt x="0" y="17859"/>
                </a:lnTo>
                <a:lnTo>
                  <a:pt x="8930" y="17859"/>
                </a:lnTo>
                <a:lnTo>
                  <a:pt x="8930" y="26789"/>
                </a:lnTo>
                <a:lnTo>
                  <a:pt x="8930" y="26789"/>
                </a:lnTo>
                <a:lnTo>
                  <a:pt x="8930" y="35718"/>
                </a:lnTo>
                <a:lnTo>
                  <a:pt x="8930" y="44648"/>
                </a:lnTo>
                <a:lnTo>
                  <a:pt x="8930" y="53578"/>
                </a:lnTo>
                <a:lnTo>
                  <a:pt x="8930" y="62507"/>
                </a:lnTo>
                <a:lnTo>
                  <a:pt x="17859" y="71437"/>
                </a:lnTo>
                <a:lnTo>
                  <a:pt x="17859" y="80367"/>
                </a:lnTo>
                <a:lnTo>
                  <a:pt x="17859" y="89296"/>
                </a:lnTo>
                <a:lnTo>
                  <a:pt x="17859" y="98226"/>
                </a:lnTo>
                <a:lnTo>
                  <a:pt x="17859" y="107156"/>
                </a:lnTo>
                <a:lnTo>
                  <a:pt x="17859" y="116086"/>
                </a:lnTo>
                <a:lnTo>
                  <a:pt x="17859" y="125015"/>
                </a:lnTo>
                <a:lnTo>
                  <a:pt x="17859" y="133945"/>
                </a:lnTo>
                <a:lnTo>
                  <a:pt x="17859" y="142875"/>
                </a:lnTo>
                <a:lnTo>
                  <a:pt x="17859" y="151804"/>
                </a:lnTo>
                <a:lnTo>
                  <a:pt x="17859" y="160734"/>
                </a:lnTo>
                <a:lnTo>
                  <a:pt x="17859" y="178593"/>
                </a:lnTo>
                <a:lnTo>
                  <a:pt x="17859" y="187523"/>
                </a:lnTo>
                <a:lnTo>
                  <a:pt x="17859" y="196453"/>
                </a:lnTo>
                <a:lnTo>
                  <a:pt x="17859" y="205382"/>
                </a:lnTo>
                <a:lnTo>
                  <a:pt x="17859" y="214312"/>
                </a:lnTo>
                <a:lnTo>
                  <a:pt x="26789" y="232171"/>
                </a:lnTo>
                <a:lnTo>
                  <a:pt x="26789" y="241101"/>
                </a:lnTo>
                <a:lnTo>
                  <a:pt x="26789" y="241101"/>
                </a:lnTo>
                <a:lnTo>
                  <a:pt x="26789" y="258961"/>
                </a:lnTo>
                <a:lnTo>
                  <a:pt x="26789" y="267890"/>
                </a:lnTo>
                <a:lnTo>
                  <a:pt x="26789" y="267890"/>
                </a:lnTo>
                <a:lnTo>
                  <a:pt x="26789" y="276820"/>
                </a:lnTo>
                <a:lnTo>
                  <a:pt x="26789" y="285750"/>
                </a:lnTo>
                <a:lnTo>
                  <a:pt x="26789" y="294679"/>
                </a:lnTo>
                <a:lnTo>
                  <a:pt x="35719" y="294679"/>
                </a:lnTo>
                <a:lnTo>
                  <a:pt x="35719" y="303609"/>
                </a:lnTo>
                <a:lnTo>
                  <a:pt x="35719" y="303609"/>
                </a:lnTo>
                <a:lnTo>
                  <a:pt x="35719" y="312539"/>
                </a:lnTo>
                <a:lnTo>
                  <a:pt x="35719" y="312539"/>
                </a:lnTo>
                <a:lnTo>
                  <a:pt x="35719" y="321468"/>
                </a:lnTo>
                <a:lnTo>
                  <a:pt x="35719" y="321468"/>
                </a:lnTo>
                <a:lnTo>
                  <a:pt x="35719" y="321468"/>
                </a:lnTo>
                <a:lnTo>
                  <a:pt x="35719" y="321468"/>
                </a:lnTo>
                <a:lnTo>
                  <a:pt x="35719" y="330398"/>
                </a:lnTo>
                <a:lnTo>
                  <a:pt x="35719" y="330398"/>
                </a:lnTo>
                <a:lnTo>
                  <a:pt x="35719" y="330398"/>
                </a:lnTo>
                <a:lnTo>
                  <a:pt x="35719" y="330398"/>
                </a:lnTo>
                <a:lnTo>
                  <a:pt x="35719" y="330398"/>
                </a:lnTo>
                <a:lnTo>
                  <a:pt x="35719" y="330398"/>
                </a:lnTo>
                <a:lnTo>
                  <a:pt x="35719" y="330398"/>
                </a:lnTo>
                <a:lnTo>
                  <a:pt x="35719" y="330398"/>
                </a:lnTo>
                <a:lnTo>
                  <a:pt x="35719" y="330398"/>
                </a:lnTo>
                <a:lnTo>
                  <a:pt x="35719" y="330398"/>
                </a:lnTo>
                <a:lnTo>
                  <a:pt x="35719" y="330398"/>
                </a:lnTo>
                <a:lnTo>
                  <a:pt x="35719" y="330398"/>
                </a:lnTo>
                <a:lnTo>
                  <a:pt x="35719" y="330398"/>
                </a:lnTo>
                <a:lnTo>
                  <a:pt x="35719" y="330398"/>
                </a:lnTo>
                <a:lnTo>
                  <a:pt x="35719" y="330398"/>
                </a:lnTo>
                <a:lnTo>
                  <a:pt x="35719" y="330398"/>
                </a:lnTo>
                <a:lnTo>
                  <a:pt x="35719" y="330398"/>
                </a:lnTo>
                <a:lnTo>
                  <a:pt x="35719" y="330398"/>
                </a:lnTo>
                <a:lnTo>
                  <a:pt x="35719" y="330398"/>
                </a:lnTo>
                <a:lnTo>
                  <a:pt x="35719" y="33039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Freeform 182"/>
          <p:cNvSpPr/>
          <p:nvPr/>
        </p:nvSpPr>
        <p:spPr>
          <a:xfrm>
            <a:off x="5098852" y="3009304"/>
            <a:ext cx="267891" cy="375048"/>
          </a:xfrm>
          <a:custGeom>
            <a:avLst/>
            <a:gdLst/>
            <a:ahLst/>
            <a:cxnLst/>
            <a:rect l="0" t="0" r="0" b="0"/>
            <a:pathLst>
              <a:path w="267891" h="375048">
                <a:moveTo>
                  <a:pt x="26789" y="8930"/>
                </a:moveTo>
                <a:lnTo>
                  <a:pt x="26789" y="8930"/>
                </a:lnTo>
                <a:lnTo>
                  <a:pt x="26789" y="17860"/>
                </a:lnTo>
                <a:lnTo>
                  <a:pt x="26789" y="17860"/>
                </a:lnTo>
                <a:lnTo>
                  <a:pt x="26789" y="26789"/>
                </a:lnTo>
                <a:lnTo>
                  <a:pt x="26789" y="35719"/>
                </a:lnTo>
                <a:lnTo>
                  <a:pt x="26789" y="44649"/>
                </a:lnTo>
                <a:lnTo>
                  <a:pt x="26789" y="44649"/>
                </a:lnTo>
                <a:lnTo>
                  <a:pt x="26789" y="62508"/>
                </a:lnTo>
                <a:lnTo>
                  <a:pt x="26789" y="71438"/>
                </a:lnTo>
                <a:lnTo>
                  <a:pt x="26789" y="80367"/>
                </a:lnTo>
                <a:lnTo>
                  <a:pt x="35718" y="89297"/>
                </a:lnTo>
                <a:lnTo>
                  <a:pt x="35718" y="98227"/>
                </a:lnTo>
                <a:lnTo>
                  <a:pt x="35718" y="107157"/>
                </a:lnTo>
                <a:lnTo>
                  <a:pt x="35718" y="125016"/>
                </a:lnTo>
                <a:lnTo>
                  <a:pt x="35718" y="133946"/>
                </a:lnTo>
                <a:lnTo>
                  <a:pt x="35718" y="142875"/>
                </a:lnTo>
                <a:lnTo>
                  <a:pt x="35718" y="151805"/>
                </a:lnTo>
                <a:lnTo>
                  <a:pt x="44648" y="169664"/>
                </a:lnTo>
                <a:lnTo>
                  <a:pt x="44648" y="178594"/>
                </a:lnTo>
                <a:lnTo>
                  <a:pt x="44648" y="187524"/>
                </a:lnTo>
                <a:lnTo>
                  <a:pt x="53578" y="205383"/>
                </a:lnTo>
                <a:lnTo>
                  <a:pt x="53578" y="214313"/>
                </a:lnTo>
                <a:lnTo>
                  <a:pt x="53578" y="223242"/>
                </a:lnTo>
                <a:lnTo>
                  <a:pt x="62507" y="232172"/>
                </a:lnTo>
                <a:lnTo>
                  <a:pt x="62507" y="250032"/>
                </a:lnTo>
                <a:lnTo>
                  <a:pt x="71437" y="258961"/>
                </a:lnTo>
                <a:lnTo>
                  <a:pt x="80367" y="267891"/>
                </a:lnTo>
                <a:lnTo>
                  <a:pt x="80367" y="276821"/>
                </a:lnTo>
                <a:lnTo>
                  <a:pt x="89296" y="285750"/>
                </a:lnTo>
                <a:lnTo>
                  <a:pt x="98226" y="294680"/>
                </a:lnTo>
                <a:lnTo>
                  <a:pt x="98226" y="303610"/>
                </a:lnTo>
                <a:lnTo>
                  <a:pt x="107156" y="312539"/>
                </a:lnTo>
                <a:lnTo>
                  <a:pt x="116086" y="321469"/>
                </a:lnTo>
                <a:lnTo>
                  <a:pt x="125015" y="330399"/>
                </a:lnTo>
                <a:lnTo>
                  <a:pt x="133945" y="339328"/>
                </a:lnTo>
                <a:lnTo>
                  <a:pt x="142875" y="339328"/>
                </a:lnTo>
                <a:lnTo>
                  <a:pt x="151804" y="348258"/>
                </a:lnTo>
                <a:lnTo>
                  <a:pt x="160734" y="357188"/>
                </a:lnTo>
                <a:lnTo>
                  <a:pt x="169664" y="357188"/>
                </a:lnTo>
                <a:lnTo>
                  <a:pt x="178593" y="366117"/>
                </a:lnTo>
                <a:lnTo>
                  <a:pt x="187523" y="366117"/>
                </a:lnTo>
                <a:lnTo>
                  <a:pt x="196453" y="366117"/>
                </a:lnTo>
                <a:lnTo>
                  <a:pt x="205382" y="375047"/>
                </a:lnTo>
                <a:lnTo>
                  <a:pt x="214312" y="375047"/>
                </a:lnTo>
                <a:lnTo>
                  <a:pt x="214312" y="375047"/>
                </a:lnTo>
                <a:lnTo>
                  <a:pt x="223242" y="375047"/>
                </a:lnTo>
                <a:lnTo>
                  <a:pt x="232171" y="375047"/>
                </a:lnTo>
                <a:lnTo>
                  <a:pt x="232171" y="375047"/>
                </a:lnTo>
                <a:lnTo>
                  <a:pt x="241101" y="375047"/>
                </a:lnTo>
                <a:lnTo>
                  <a:pt x="241101" y="366117"/>
                </a:lnTo>
                <a:lnTo>
                  <a:pt x="250031" y="366117"/>
                </a:lnTo>
                <a:lnTo>
                  <a:pt x="250031" y="366117"/>
                </a:lnTo>
                <a:lnTo>
                  <a:pt x="258961" y="366117"/>
                </a:lnTo>
                <a:lnTo>
                  <a:pt x="258961" y="357188"/>
                </a:lnTo>
                <a:lnTo>
                  <a:pt x="258961" y="357188"/>
                </a:lnTo>
                <a:lnTo>
                  <a:pt x="258961" y="348258"/>
                </a:lnTo>
                <a:lnTo>
                  <a:pt x="267890" y="339328"/>
                </a:lnTo>
                <a:lnTo>
                  <a:pt x="267890" y="339328"/>
                </a:lnTo>
                <a:lnTo>
                  <a:pt x="267890" y="330399"/>
                </a:lnTo>
                <a:lnTo>
                  <a:pt x="267890" y="321469"/>
                </a:lnTo>
                <a:lnTo>
                  <a:pt x="267890" y="312539"/>
                </a:lnTo>
                <a:lnTo>
                  <a:pt x="267890" y="303610"/>
                </a:lnTo>
                <a:lnTo>
                  <a:pt x="267890" y="303610"/>
                </a:lnTo>
                <a:lnTo>
                  <a:pt x="267890" y="294680"/>
                </a:lnTo>
                <a:lnTo>
                  <a:pt x="267890" y="285750"/>
                </a:lnTo>
                <a:lnTo>
                  <a:pt x="267890" y="276821"/>
                </a:lnTo>
                <a:lnTo>
                  <a:pt x="267890" y="267891"/>
                </a:lnTo>
                <a:lnTo>
                  <a:pt x="267890" y="258961"/>
                </a:lnTo>
                <a:lnTo>
                  <a:pt x="267890" y="250032"/>
                </a:lnTo>
                <a:lnTo>
                  <a:pt x="267890" y="232172"/>
                </a:lnTo>
                <a:lnTo>
                  <a:pt x="258961" y="223242"/>
                </a:lnTo>
                <a:lnTo>
                  <a:pt x="258961" y="214313"/>
                </a:lnTo>
                <a:lnTo>
                  <a:pt x="258961" y="205383"/>
                </a:lnTo>
                <a:lnTo>
                  <a:pt x="258961" y="196453"/>
                </a:lnTo>
                <a:lnTo>
                  <a:pt x="258961" y="187524"/>
                </a:lnTo>
                <a:lnTo>
                  <a:pt x="250031" y="178594"/>
                </a:lnTo>
                <a:lnTo>
                  <a:pt x="250031" y="169664"/>
                </a:lnTo>
                <a:lnTo>
                  <a:pt x="241101" y="160735"/>
                </a:lnTo>
                <a:lnTo>
                  <a:pt x="241101" y="151805"/>
                </a:lnTo>
                <a:lnTo>
                  <a:pt x="241101" y="133946"/>
                </a:lnTo>
                <a:lnTo>
                  <a:pt x="232171" y="125016"/>
                </a:lnTo>
                <a:lnTo>
                  <a:pt x="232171" y="125016"/>
                </a:lnTo>
                <a:lnTo>
                  <a:pt x="223242" y="116086"/>
                </a:lnTo>
                <a:lnTo>
                  <a:pt x="223242" y="107157"/>
                </a:lnTo>
                <a:lnTo>
                  <a:pt x="214312" y="98227"/>
                </a:lnTo>
                <a:lnTo>
                  <a:pt x="214312" y="89297"/>
                </a:lnTo>
                <a:lnTo>
                  <a:pt x="205382" y="80367"/>
                </a:lnTo>
                <a:lnTo>
                  <a:pt x="205382" y="71438"/>
                </a:lnTo>
                <a:lnTo>
                  <a:pt x="196453" y="62508"/>
                </a:lnTo>
                <a:lnTo>
                  <a:pt x="196453" y="53578"/>
                </a:lnTo>
                <a:lnTo>
                  <a:pt x="187523" y="44649"/>
                </a:lnTo>
                <a:lnTo>
                  <a:pt x="178593" y="44649"/>
                </a:lnTo>
                <a:lnTo>
                  <a:pt x="178593" y="35719"/>
                </a:lnTo>
                <a:lnTo>
                  <a:pt x="169664" y="26789"/>
                </a:lnTo>
                <a:lnTo>
                  <a:pt x="169664" y="26789"/>
                </a:lnTo>
                <a:lnTo>
                  <a:pt x="160734" y="17860"/>
                </a:lnTo>
                <a:lnTo>
                  <a:pt x="151804" y="17860"/>
                </a:lnTo>
                <a:lnTo>
                  <a:pt x="151804" y="8930"/>
                </a:lnTo>
                <a:lnTo>
                  <a:pt x="142875" y="8930"/>
                </a:lnTo>
                <a:lnTo>
                  <a:pt x="133945" y="0"/>
                </a:lnTo>
                <a:lnTo>
                  <a:pt x="133945" y="0"/>
                </a:lnTo>
                <a:lnTo>
                  <a:pt x="125015" y="0"/>
                </a:lnTo>
                <a:lnTo>
                  <a:pt x="116086" y="0"/>
                </a:lnTo>
                <a:lnTo>
                  <a:pt x="107156" y="0"/>
                </a:lnTo>
                <a:lnTo>
                  <a:pt x="107156" y="0"/>
                </a:lnTo>
                <a:lnTo>
                  <a:pt x="98226" y="0"/>
                </a:lnTo>
                <a:lnTo>
                  <a:pt x="98226" y="0"/>
                </a:lnTo>
                <a:lnTo>
                  <a:pt x="89296" y="0"/>
                </a:lnTo>
                <a:lnTo>
                  <a:pt x="80367" y="0"/>
                </a:lnTo>
                <a:lnTo>
                  <a:pt x="80367" y="0"/>
                </a:lnTo>
                <a:lnTo>
                  <a:pt x="71437" y="8930"/>
                </a:lnTo>
                <a:lnTo>
                  <a:pt x="62507" y="8930"/>
                </a:lnTo>
                <a:lnTo>
                  <a:pt x="62507" y="8930"/>
                </a:lnTo>
                <a:lnTo>
                  <a:pt x="53578" y="8930"/>
                </a:lnTo>
                <a:lnTo>
                  <a:pt x="53578" y="17860"/>
                </a:lnTo>
                <a:lnTo>
                  <a:pt x="44648" y="17860"/>
                </a:lnTo>
                <a:lnTo>
                  <a:pt x="44648" y="17860"/>
                </a:lnTo>
                <a:lnTo>
                  <a:pt x="35718" y="17860"/>
                </a:lnTo>
                <a:lnTo>
                  <a:pt x="35718" y="26789"/>
                </a:lnTo>
                <a:lnTo>
                  <a:pt x="26789" y="26789"/>
                </a:lnTo>
                <a:lnTo>
                  <a:pt x="26789" y="26789"/>
                </a:lnTo>
                <a:lnTo>
                  <a:pt x="17859" y="35719"/>
                </a:lnTo>
                <a:lnTo>
                  <a:pt x="17859" y="35719"/>
                </a:lnTo>
                <a:lnTo>
                  <a:pt x="17859" y="35719"/>
                </a:lnTo>
                <a:lnTo>
                  <a:pt x="17859" y="44649"/>
                </a:lnTo>
                <a:lnTo>
                  <a:pt x="8929" y="44649"/>
                </a:lnTo>
                <a:lnTo>
                  <a:pt x="8929" y="44649"/>
                </a:lnTo>
                <a:lnTo>
                  <a:pt x="8929" y="44649"/>
                </a:lnTo>
                <a:lnTo>
                  <a:pt x="8929" y="44649"/>
                </a:lnTo>
                <a:lnTo>
                  <a:pt x="8929" y="53578"/>
                </a:lnTo>
                <a:lnTo>
                  <a:pt x="8929" y="53578"/>
                </a:lnTo>
                <a:lnTo>
                  <a:pt x="8929" y="53578"/>
                </a:lnTo>
                <a:lnTo>
                  <a:pt x="0" y="53578"/>
                </a:lnTo>
                <a:lnTo>
                  <a:pt x="0" y="53578"/>
                </a:lnTo>
                <a:lnTo>
                  <a:pt x="0" y="62508"/>
                </a:lnTo>
                <a:lnTo>
                  <a:pt x="0" y="6250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Freeform 183"/>
          <p:cNvSpPr/>
          <p:nvPr/>
        </p:nvSpPr>
        <p:spPr>
          <a:xfrm>
            <a:off x="5304234" y="2884289"/>
            <a:ext cx="160736" cy="580430"/>
          </a:xfrm>
          <a:custGeom>
            <a:avLst/>
            <a:gdLst/>
            <a:ahLst/>
            <a:cxnLst/>
            <a:rect l="0" t="0" r="0" b="0"/>
            <a:pathLst>
              <a:path w="160736" h="58043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17860" y="8929"/>
                </a:lnTo>
                <a:lnTo>
                  <a:pt x="17860" y="8929"/>
                </a:lnTo>
                <a:lnTo>
                  <a:pt x="26789" y="8929"/>
                </a:lnTo>
                <a:lnTo>
                  <a:pt x="35719" y="17859"/>
                </a:lnTo>
                <a:lnTo>
                  <a:pt x="35719" y="17859"/>
                </a:lnTo>
                <a:lnTo>
                  <a:pt x="44649" y="26789"/>
                </a:lnTo>
                <a:lnTo>
                  <a:pt x="53579" y="35718"/>
                </a:lnTo>
                <a:lnTo>
                  <a:pt x="62508" y="44648"/>
                </a:lnTo>
                <a:lnTo>
                  <a:pt x="71438" y="53578"/>
                </a:lnTo>
                <a:lnTo>
                  <a:pt x="71438" y="53578"/>
                </a:lnTo>
                <a:lnTo>
                  <a:pt x="80368" y="71437"/>
                </a:lnTo>
                <a:lnTo>
                  <a:pt x="89297" y="71437"/>
                </a:lnTo>
                <a:lnTo>
                  <a:pt x="98227" y="89297"/>
                </a:lnTo>
                <a:lnTo>
                  <a:pt x="98227" y="98226"/>
                </a:lnTo>
                <a:lnTo>
                  <a:pt x="107157" y="107156"/>
                </a:lnTo>
                <a:lnTo>
                  <a:pt x="116086" y="116086"/>
                </a:lnTo>
                <a:lnTo>
                  <a:pt x="116086" y="125015"/>
                </a:lnTo>
                <a:lnTo>
                  <a:pt x="125016" y="133945"/>
                </a:lnTo>
                <a:lnTo>
                  <a:pt x="133946" y="142875"/>
                </a:lnTo>
                <a:lnTo>
                  <a:pt x="133946" y="160734"/>
                </a:lnTo>
                <a:lnTo>
                  <a:pt x="142875" y="169664"/>
                </a:lnTo>
                <a:lnTo>
                  <a:pt x="142875" y="178593"/>
                </a:lnTo>
                <a:lnTo>
                  <a:pt x="151805" y="196453"/>
                </a:lnTo>
                <a:lnTo>
                  <a:pt x="151805" y="205382"/>
                </a:lnTo>
                <a:lnTo>
                  <a:pt x="151805" y="214312"/>
                </a:lnTo>
                <a:lnTo>
                  <a:pt x="160735" y="223242"/>
                </a:lnTo>
                <a:lnTo>
                  <a:pt x="160735" y="241101"/>
                </a:lnTo>
                <a:lnTo>
                  <a:pt x="160735" y="250031"/>
                </a:lnTo>
                <a:lnTo>
                  <a:pt x="160735" y="258961"/>
                </a:lnTo>
                <a:lnTo>
                  <a:pt x="160735" y="276820"/>
                </a:lnTo>
                <a:lnTo>
                  <a:pt x="160735" y="285750"/>
                </a:lnTo>
                <a:lnTo>
                  <a:pt x="160735" y="294679"/>
                </a:lnTo>
                <a:lnTo>
                  <a:pt x="160735" y="312539"/>
                </a:lnTo>
                <a:lnTo>
                  <a:pt x="160735" y="321468"/>
                </a:lnTo>
                <a:lnTo>
                  <a:pt x="160735" y="330398"/>
                </a:lnTo>
                <a:lnTo>
                  <a:pt x="160735" y="348257"/>
                </a:lnTo>
                <a:lnTo>
                  <a:pt x="160735" y="357187"/>
                </a:lnTo>
                <a:lnTo>
                  <a:pt x="160735" y="375047"/>
                </a:lnTo>
                <a:lnTo>
                  <a:pt x="160735" y="383976"/>
                </a:lnTo>
                <a:lnTo>
                  <a:pt x="160735" y="392906"/>
                </a:lnTo>
                <a:lnTo>
                  <a:pt x="151805" y="401836"/>
                </a:lnTo>
                <a:lnTo>
                  <a:pt x="151805" y="410765"/>
                </a:lnTo>
                <a:lnTo>
                  <a:pt x="151805" y="419695"/>
                </a:lnTo>
                <a:lnTo>
                  <a:pt x="151805" y="428625"/>
                </a:lnTo>
                <a:lnTo>
                  <a:pt x="151805" y="437554"/>
                </a:lnTo>
                <a:lnTo>
                  <a:pt x="151805" y="446484"/>
                </a:lnTo>
                <a:lnTo>
                  <a:pt x="151805" y="455414"/>
                </a:lnTo>
                <a:lnTo>
                  <a:pt x="142875" y="464343"/>
                </a:lnTo>
                <a:lnTo>
                  <a:pt x="142875" y="473273"/>
                </a:lnTo>
                <a:lnTo>
                  <a:pt x="142875" y="473273"/>
                </a:lnTo>
                <a:lnTo>
                  <a:pt x="142875" y="482203"/>
                </a:lnTo>
                <a:lnTo>
                  <a:pt x="142875" y="491132"/>
                </a:lnTo>
                <a:lnTo>
                  <a:pt x="142875" y="491132"/>
                </a:lnTo>
                <a:lnTo>
                  <a:pt x="133946" y="500062"/>
                </a:lnTo>
                <a:lnTo>
                  <a:pt x="133946" y="500062"/>
                </a:lnTo>
                <a:lnTo>
                  <a:pt x="133946" y="508992"/>
                </a:lnTo>
                <a:lnTo>
                  <a:pt x="133946" y="508992"/>
                </a:lnTo>
                <a:lnTo>
                  <a:pt x="133946" y="517922"/>
                </a:lnTo>
                <a:lnTo>
                  <a:pt x="133946" y="517922"/>
                </a:lnTo>
                <a:lnTo>
                  <a:pt x="125016" y="517922"/>
                </a:lnTo>
                <a:lnTo>
                  <a:pt x="125016" y="526851"/>
                </a:lnTo>
                <a:lnTo>
                  <a:pt x="125016" y="526851"/>
                </a:lnTo>
                <a:lnTo>
                  <a:pt x="125016" y="526851"/>
                </a:lnTo>
                <a:lnTo>
                  <a:pt x="125016" y="526851"/>
                </a:lnTo>
                <a:lnTo>
                  <a:pt x="125016" y="535781"/>
                </a:lnTo>
                <a:lnTo>
                  <a:pt x="116086" y="535781"/>
                </a:lnTo>
                <a:lnTo>
                  <a:pt x="116086" y="535781"/>
                </a:lnTo>
                <a:lnTo>
                  <a:pt x="116086" y="544711"/>
                </a:lnTo>
                <a:lnTo>
                  <a:pt x="116086" y="544711"/>
                </a:lnTo>
                <a:lnTo>
                  <a:pt x="116086" y="544711"/>
                </a:lnTo>
                <a:lnTo>
                  <a:pt x="107157" y="544711"/>
                </a:lnTo>
                <a:lnTo>
                  <a:pt x="107157" y="544711"/>
                </a:lnTo>
                <a:lnTo>
                  <a:pt x="107157" y="544711"/>
                </a:lnTo>
                <a:lnTo>
                  <a:pt x="107157" y="544711"/>
                </a:lnTo>
                <a:lnTo>
                  <a:pt x="107157" y="544711"/>
                </a:lnTo>
                <a:lnTo>
                  <a:pt x="107157" y="553640"/>
                </a:lnTo>
                <a:lnTo>
                  <a:pt x="107157" y="553640"/>
                </a:lnTo>
                <a:lnTo>
                  <a:pt x="107157" y="553640"/>
                </a:lnTo>
                <a:lnTo>
                  <a:pt x="107157" y="553640"/>
                </a:lnTo>
                <a:lnTo>
                  <a:pt x="107157" y="553640"/>
                </a:lnTo>
                <a:lnTo>
                  <a:pt x="107157" y="553640"/>
                </a:lnTo>
                <a:lnTo>
                  <a:pt x="107157" y="553640"/>
                </a:lnTo>
                <a:lnTo>
                  <a:pt x="107157" y="553640"/>
                </a:lnTo>
                <a:lnTo>
                  <a:pt x="107157" y="553640"/>
                </a:lnTo>
                <a:lnTo>
                  <a:pt x="107157" y="553640"/>
                </a:lnTo>
                <a:lnTo>
                  <a:pt x="107157" y="553640"/>
                </a:lnTo>
                <a:lnTo>
                  <a:pt x="107157" y="562570"/>
                </a:lnTo>
                <a:lnTo>
                  <a:pt x="107157" y="562570"/>
                </a:lnTo>
                <a:lnTo>
                  <a:pt x="107157" y="562570"/>
                </a:lnTo>
                <a:lnTo>
                  <a:pt x="107157" y="562570"/>
                </a:lnTo>
                <a:lnTo>
                  <a:pt x="98227" y="562570"/>
                </a:lnTo>
                <a:lnTo>
                  <a:pt x="98227" y="562570"/>
                </a:lnTo>
                <a:lnTo>
                  <a:pt x="98227" y="562570"/>
                </a:lnTo>
                <a:lnTo>
                  <a:pt x="98227" y="562570"/>
                </a:lnTo>
                <a:lnTo>
                  <a:pt x="98227" y="562570"/>
                </a:lnTo>
                <a:lnTo>
                  <a:pt x="98227" y="562570"/>
                </a:lnTo>
                <a:lnTo>
                  <a:pt x="98227" y="562570"/>
                </a:lnTo>
                <a:lnTo>
                  <a:pt x="98227" y="562570"/>
                </a:lnTo>
                <a:lnTo>
                  <a:pt x="98227" y="562570"/>
                </a:lnTo>
                <a:lnTo>
                  <a:pt x="98227" y="562570"/>
                </a:lnTo>
                <a:lnTo>
                  <a:pt x="98227" y="571500"/>
                </a:lnTo>
                <a:lnTo>
                  <a:pt x="98227" y="571500"/>
                </a:lnTo>
                <a:lnTo>
                  <a:pt x="98227" y="571500"/>
                </a:lnTo>
                <a:lnTo>
                  <a:pt x="98227" y="571500"/>
                </a:lnTo>
                <a:lnTo>
                  <a:pt x="98227" y="571500"/>
                </a:lnTo>
                <a:lnTo>
                  <a:pt x="98227" y="571500"/>
                </a:lnTo>
                <a:lnTo>
                  <a:pt x="98227" y="571500"/>
                </a:lnTo>
                <a:lnTo>
                  <a:pt x="98227" y="571500"/>
                </a:lnTo>
                <a:lnTo>
                  <a:pt x="98227" y="571500"/>
                </a:lnTo>
                <a:lnTo>
                  <a:pt x="98227" y="571500"/>
                </a:lnTo>
                <a:lnTo>
                  <a:pt x="98227" y="571500"/>
                </a:lnTo>
                <a:lnTo>
                  <a:pt x="98227" y="580429"/>
                </a:lnTo>
                <a:lnTo>
                  <a:pt x="98227" y="580429"/>
                </a:lnTo>
                <a:lnTo>
                  <a:pt x="98227" y="580429"/>
                </a:lnTo>
                <a:lnTo>
                  <a:pt x="98227" y="580429"/>
                </a:lnTo>
                <a:lnTo>
                  <a:pt x="98227" y="580429"/>
                </a:lnTo>
                <a:lnTo>
                  <a:pt x="98227" y="580429"/>
                </a:lnTo>
                <a:lnTo>
                  <a:pt x="98227" y="580429"/>
                </a:lnTo>
                <a:lnTo>
                  <a:pt x="98227" y="580429"/>
                </a:lnTo>
                <a:lnTo>
                  <a:pt x="98227" y="580429"/>
                </a:lnTo>
                <a:lnTo>
                  <a:pt x="98227" y="580429"/>
                </a:lnTo>
                <a:lnTo>
                  <a:pt x="98227" y="580429"/>
                </a:lnTo>
                <a:lnTo>
                  <a:pt x="98227" y="580429"/>
                </a:lnTo>
                <a:lnTo>
                  <a:pt x="98227" y="580429"/>
                </a:lnTo>
                <a:lnTo>
                  <a:pt x="98227" y="580429"/>
                </a:lnTo>
                <a:lnTo>
                  <a:pt x="98227" y="58042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Freeform 184"/>
          <p:cNvSpPr/>
          <p:nvPr/>
        </p:nvSpPr>
        <p:spPr>
          <a:xfrm>
            <a:off x="5616773" y="2839640"/>
            <a:ext cx="223244" cy="669728"/>
          </a:xfrm>
          <a:custGeom>
            <a:avLst/>
            <a:gdLst/>
            <a:ahLst/>
            <a:cxnLst/>
            <a:rect l="0" t="0" r="0" b="0"/>
            <a:pathLst>
              <a:path w="223244" h="669728">
                <a:moveTo>
                  <a:pt x="17860" y="0"/>
                </a:moveTo>
                <a:lnTo>
                  <a:pt x="17860" y="0"/>
                </a:lnTo>
                <a:lnTo>
                  <a:pt x="17860" y="0"/>
                </a:lnTo>
                <a:lnTo>
                  <a:pt x="17860" y="0"/>
                </a:lnTo>
                <a:lnTo>
                  <a:pt x="17860" y="0"/>
                </a:lnTo>
                <a:lnTo>
                  <a:pt x="17860" y="0"/>
                </a:lnTo>
                <a:lnTo>
                  <a:pt x="17860" y="8930"/>
                </a:lnTo>
                <a:lnTo>
                  <a:pt x="17860" y="17860"/>
                </a:lnTo>
                <a:lnTo>
                  <a:pt x="17860" y="17860"/>
                </a:lnTo>
                <a:lnTo>
                  <a:pt x="17860" y="26789"/>
                </a:lnTo>
                <a:lnTo>
                  <a:pt x="17860" y="35719"/>
                </a:lnTo>
                <a:lnTo>
                  <a:pt x="17860" y="44649"/>
                </a:lnTo>
                <a:lnTo>
                  <a:pt x="17860" y="53578"/>
                </a:lnTo>
                <a:lnTo>
                  <a:pt x="17860" y="62508"/>
                </a:lnTo>
                <a:lnTo>
                  <a:pt x="17860" y="71438"/>
                </a:lnTo>
                <a:lnTo>
                  <a:pt x="17860" y="80367"/>
                </a:lnTo>
                <a:lnTo>
                  <a:pt x="8930" y="89297"/>
                </a:lnTo>
                <a:lnTo>
                  <a:pt x="8930" y="98227"/>
                </a:lnTo>
                <a:lnTo>
                  <a:pt x="8930" y="116086"/>
                </a:lnTo>
                <a:lnTo>
                  <a:pt x="8930" y="125016"/>
                </a:lnTo>
                <a:lnTo>
                  <a:pt x="8930" y="133946"/>
                </a:lnTo>
                <a:lnTo>
                  <a:pt x="8930" y="151805"/>
                </a:lnTo>
                <a:lnTo>
                  <a:pt x="8930" y="160735"/>
                </a:lnTo>
                <a:lnTo>
                  <a:pt x="0" y="178594"/>
                </a:lnTo>
                <a:lnTo>
                  <a:pt x="0" y="187524"/>
                </a:lnTo>
                <a:lnTo>
                  <a:pt x="0" y="205383"/>
                </a:lnTo>
                <a:lnTo>
                  <a:pt x="0" y="214313"/>
                </a:lnTo>
                <a:lnTo>
                  <a:pt x="0" y="232172"/>
                </a:lnTo>
                <a:lnTo>
                  <a:pt x="0" y="250031"/>
                </a:lnTo>
                <a:lnTo>
                  <a:pt x="0" y="258961"/>
                </a:lnTo>
                <a:lnTo>
                  <a:pt x="0" y="276821"/>
                </a:lnTo>
                <a:lnTo>
                  <a:pt x="0" y="294680"/>
                </a:lnTo>
                <a:lnTo>
                  <a:pt x="0" y="312539"/>
                </a:lnTo>
                <a:lnTo>
                  <a:pt x="0" y="330399"/>
                </a:lnTo>
                <a:lnTo>
                  <a:pt x="0" y="339328"/>
                </a:lnTo>
                <a:lnTo>
                  <a:pt x="0" y="357188"/>
                </a:lnTo>
                <a:lnTo>
                  <a:pt x="0" y="375047"/>
                </a:lnTo>
                <a:lnTo>
                  <a:pt x="0" y="392906"/>
                </a:lnTo>
                <a:lnTo>
                  <a:pt x="0" y="410766"/>
                </a:lnTo>
                <a:lnTo>
                  <a:pt x="0" y="428625"/>
                </a:lnTo>
                <a:lnTo>
                  <a:pt x="8930" y="437555"/>
                </a:lnTo>
                <a:lnTo>
                  <a:pt x="8930" y="455414"/>
                </a:lnTo>
                <a:lnTo>
                  <a:pt x="17860" y="473274"/>
                </a:lnTo>
                <a:lnTo>
                  <a:pt x="17860" y="482203"/>
                </a:lnTo>
                <a:lnTo>
                  <a:pt x="26790" y="500063"/>
                </a:lnTo>
                <a:lnTo>
                  <a:pt x="35719" y="508992"/>
                </a:lnTo>
                <a:lnTo>
                  <a:pt x="35719" y="526852"/>
                </a:lnTo>
                <a:lnTo>
                  <a:pt x="44649" y="535781"/>
                </a:lnTo>
                <a:lnTo>
                  <a:pt x="53579" y="544711"/>
                </a:lnTo>
                <a:lnTo>
                  <a:pt x="62508" y="562571"/>
                </a:lnTo>
                <a:lnTo>
                  <a:pt x="71438" y="571500"/>
                </a:lnTo>
                <a:lnTo>
                  <a:pt x="80368" y="580430"/>
                </a:lnTo>
                <a:lnTo>
                  <a:pt x="98227" y="589360"/>
                </a:lnTo>
                <a:lnTo>
                  <a:pt x="107157" y="598289"/>
                </a:lnTo>
                <a:lnTo>
                  <a:pt x="116086" y="607219"/>
                </a:lnTo>
                <a:lnTo>
                  <a:pt x="125016" y="616149"/>
                </a:lnTo>
                <a:lnTo>
                  <a:pt x="142875" y="625078"/>
                </a:lnTo>
                <a:lnTo>
                  <a:pt x="151805" y="634008"/>
                </a:lnTo>
                <a:lnTo>
                  <a:pt x="160735" y="634008"/>
                </a:lnTo>
                <a:lnTo>
                  <a:pt x="169665" y="642938"/>
                </a:lnTo>
                <a:lnTo>
                  <a:pt x="178594" y="642938"/>
                </a:lnTo>
                <a:lnTo>
                  <a:pt x="187524" y="651867"/>
                </a:lnTo>
                <a:lnTo>
                  <a:pt x="196454" y="651867"/>
                </a:lnTo>
                <a:lnTo>
                  <a:pt x="205383" y="660797"/>
                </a:lnTo>
                <a:lnTo>
                  <a:pt x="205383" y="660797"/>
                </a:lnTo>
                <a:lnTo>
                  <a:pt x="214313" y="660797"/>
                </a:lnTo>
                <a:lnTo>
                  <a:pt x="214313" y="669727"/>
                </a:lnTo>
                <a:lnTo>
                  <a:pt x="223243" y="669727"/>
                </a:lnTo>
                <a:lnTo>
                  <a:pt x="223243" y="669727"/>
                </a:lnTo>
                <a:lnTo>
                  <a:pt x="223243" y="669727"/>
                </a:lnTo>
                <a:lnTo>
                  <a:pt x="223243" y="669727"/>
                </a:lnTo>
                <a:lnTo>
                  <a:pt x="223243" y="669727"/>
                </a:lnTo>
                <a:lnTo>
                  <a:pt x="223243" y="669727"/>
                </a:lnTo>
                <a:lnTo>
                  <a:pt x="223243" y="669727"/>
                </a:lnTo>
                <a:lnTo>
                  <a:pt x="223243" y="669727"/>
                </a:lnTo>
                <a:lnTo>
                  <a:pt x="223243" y="669727"/>
                </a:lnTo>
                <a:lnTo>
                  <a:pt x="223243" y="669727"/>
                </a:lnTo>
                <a:lnTo>
                  <a:pt x="223243" y="669727"/>
                </a:lnTo>
                <a:lnTo>
                  <a:pt x="223243" y="669727"/>
                </a:lnTo>
                <a:lnTo>
                  <a:pt x="223243" y="669727"/>
                </a:lnTo>
                <a:lnTo>
                  <a:pt x="223243" y="669727"/>
                </a:lnTo>
                <a:lnTo>
                  <a:pt x="223243" y="669727"/>
                </a:lnTo>
                <a:lnTo>
                  <a:pt x="223243" y="669727"/>
                </a:lnTo>
                <a:lnTo>
                  <a:pt x="223243" y="669727"/>
                </a:lnTo>
                <a:lnTo>
                  <a:pt x="223243" y="669727"/>
                </a:lnTo>
                <a:lnTo>
                  <a:pt x="223243" y="660797"/>
                </a:lnTo>
                <a:lnTo>
                  <a:pt x="223243" y="660797"/>
                </a:lnTo>
                <a:lnTo>
                  <a:pt x="223243" y="660797"/>
                </a:lnTo>
                <a:lnTo>
                  <a:pt x="223243" y="660797"/>
                </a:lnTo>
                <a:lnTo>
                  <a:pt x="223243" y="660797"/>
                </a:lnTo>
                <a:lnTo>
                  <a:pt x="223243" y="660797"/>
                </a:lnTo>
                <a:lnTo>
                  <a:pt x="223243" y="660797"/>
                </a:lnTo>
                <a:lnTo>
                  <a:pt x="223243" y="660797"/>
                </a:lnTo>
                <a:lnTo>
                  <a:pt x="223243" y="660797"/>
                </a:lnTo>
                <a:lnTo>
                  <a:pt x="223243" y="660797"/>
                </a:lnTo>
                <a:lnTo>
                  <a:pt x="223243" y="660797"/>
                </a:lnTo>
                <a:lnTo>
                  <a:pt x="223243" y="660797"/>
                </a:lnTo>
                <a:lnTo>
                  <a:pt x="223243" y="660797"/>
                </a:lnTo>
                <a:lnTo>
                  <a:pt x="223243" y="660797"/>
                </a:lnTo>
                <a:lnTo>
                  <a:pt x="223243" y="660797"/>
                </a:lnTo>
                <a:lnTo>
                  <a:pt x="223243" y="669727"/>
                </a:lnTo>
                <a:lnTo>
                  <a:pt x="223243" y="66972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Freeform 185"/>
          <p:cNvSpPr/>
          <p:nvPr/>
        </p:nvSpPr>
        <p:spPr>
          <a:xfrm>
            <a:off x="5831086" y="3080742"/>
            <a:ext cx="133946" cy="250032"/>
          </a:xfrm>
          <a:custGeom>
            <a:avLst/>
            <a:gdLst/>
            <a:ahLst/>
            <a:cxnLst/>
            <a:rect l="0" t="0" r="0" b="0"/>
            <a:pathLst>
              <a:path w="133946" h="250032">
                <a:moveTo>
                  <a:pt x="133945" y="0"/>
                </a:moveTo>
                <a:lnTo>
                  <a:pt x="125016" y="0"/>
                </a:lnTo>
                <a:lnTo>
                  <a:pt x="125016" y="8929"/>
                </a:lnTo>
                <a:lnTo>
                  <a:pt x="125016" y="17859"/>
                </a:lnTo>
                <a:lnTo>
                  <a:pt x="116086" y="26789"/>
                </a:lnTo>
                <a:lnTo>
                  <a:pt x="116086" y="26789"/>
                </a:lnTo>
                <a:lnTo>
                  <a:pt x="116086" y="35719"/>
                </a:lnTo>
                <a:lnTo>
                  <a:pt x="107156" y="53578"/>
                </a:lnTo>
                <a:lnTo>
                  <a:pt x="107156" y="62508"/>
                </a:lnTo>
                <a:lnTo>
                  <a:pt x="98227" y="71437"/>
                </a:lnTo>
                <a:lnTo>
                  <a:pt x="98227" y="80367"/>
                </a:lnTo>
                <a:lnTo>
                  <a:pt x="89297" y="89297"/>
                </a:lnTo>
                <a:lnTo>
                  <a:pt x="89297" y="98226"/>
                </a:lnTo>
                <a:lnTo>
                  <a:pt x="80367" y="107156"/>
                </a:lnTo>
                <a:lnTo>
                  <a:pt x="80367" y="116086"/>
                </a:lnTo>
                <a:lnTo>
                  <a:pt x="71437" y="133945"/>
                </a:lnTo>
                <a:lnTo>
                  <a:pt x="62508" y="142875"/>
                </a:lnTo>
                <a:lnTo>
                  <a:pt x="62508" y="151804"/>
                </a:lnTo>
                <a:lnTo>
                  <a:pt x="53578" y="160734"/>
                </a:lnTo>
                <a:lnTo>
                  <a:pt x="44648" y="169664"/>
                </a:lnTo>
                <a:lnTo>
                  <a:pt x="44648" y="178594"/>
                </a:lnTo>
                <a:lnTo>
                  <a:pt x="35719" y="187523"/>
                </a:lnTo>
                <a:lnTo>
                  <a:pt x="35719" y="196453"/>
                </a:lnTo>
                <a:lnTo>
                  <a:pt x="26789" y="205383"/>
                </a:lnTo>
                <a:lnTo>
                  <a:pt x="26789" y="214312"/>
                </a:lnTo>
                <a:lnTo>
                  <a:pt x="17859" y="214312"/>
                </a:lnTo>
                <a:lnTo>
                  <a:pt x="17859" y="223242"/>
                </a:lnTo>
                <a:lnTo>
                  <a:pt x="8930" y="223242"/>
                </a:lnTo>
                <a:lnTo>
                  <a:pt x="8930" y="232172"/>
                </a:lnTo>
                <a:lnTo>
                  <a:pt x="8930" y="232172"/>
                </a:lnTo>
                <a:lnTo>
                  <a:pt x="8930" y="241101"/>
                </a:lnTo>
                <a:lnTo>
                  <a:pt x="0" y="241101"/>
                </a:lnTo>
                <a:lnTo>
                  <a:pt x="0" y="241101"/>
                </a:lnTo>
                <a:lnTo>
                  <a:pt x="0" y="250031"/>
                </a:lnTo>
                <a:lnTo>
                  <a:pt x="0" y="250031"/>
                </a:lnTo>
                <a:lnTo>
                  <a:pt x="0" y="250031"/>
                </a:lnTo>
                <a:lnTo>
                  <a:pt x="0" y="250031"/>
                </a:lnTo>
                <a:lnTo>
                  <a:pt x="0" y="250031"/>
                </a:lnTo>
                <a:lnTo>
                  <a:pt x="0" y="250031"/>
                </a:lnTo>
                <a:lnTo>
                  <a:pt x="0" y="250031"/>
                </a:lnTo>
                <a:lnTo>
                  <a:pt x="0" y="250031"/>
                </a:lnTo>
                <a:lnTo>
                  <a:pt x="0" y="250031"/>
                </a:lnTo>
                <a:lnTo>
                  <a:pt x="0" y="250031"/>
                </a:lnTo>
                <a:lnTo>
                  <a:pt x="0" y="250031"/>
                </a:lnTo>
                <a:lnTo>
                  <a:pt x="0" y="250031"/>
                </a:lnTo>
                <a:lnTo>
                  <a:pt x="0" y="250031"/>
                </a:lnTo>
                <a:lnTo>
                  <a:pt x="0" y="250031"/>
                </a:lnTo>
                <a:lnTo>
                  <a:pt x="0" y="250031"/>
                </a:lnTo>
                <a:lnTo>
                  <a:pt x="0" y="250031"/>
                </a:lnTo>
                <a:lnTo>
                  <a:pt x="0" y="250031"/>
                </a:lnTo>
                <a:lnTo>
                  <a:pt x="0" y="250031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Freeform 186"/>
          <p:cNvSpPr/>
          <p:nvPr/>
        </p:nvSpPr>
        <p:spPr>
          <a:xfrm>
            <a:off x="5822156" y="3098601"/>
            <a:ext cx="232173" cy="258962"/>
          </a:xfrm>
          <a:custGeom>
            <a:avLst/>
            <a:gdLst/>
            <a:ahLst/>
            <a:cxnLst/>
            <a:rect l="0" t="0" r="0" b="0"/>
            <a:pathLst>
              <a:path w="232173" h="258962">
                <a:moveTo>
                  <a:pt x="0" y="0"/>
                </a:move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8930" y="8930"/>
                </a:lnTo>
                <a:lnTo>
                  <a:pt x="8930" y="17860"/>
                </a:lnTo>
                <a:lnTo>
                  <a:pt x="17860" y="26789"/>
                </a:lnTo>
                <a:lnTo>
                  <a:pt x="17860" y="26789"/>
                </a:lnTo>
                <a:lnTo>
                  <a:pt x="26789" y="35719"/>
                </a:lnTo>
                <a:lnTo>
                  <a:pt x="35719" y="44649"/>
                </a:lnTo>
                <a:lnTo>
                  <a:pt x="44649" y="53578"/>
                </a:lnTo>
                <a:lnTo>
                  <a:pt x="53578" y="62508"/>
                </a:lnTo>
                <a:lnTo>
                  <a:pt x="62508" y="71438"/>
                </a:lnTo>
                <a:lnTo>
                  <a:pt x="71438" y="80367"/>
                </a:lnTo>
                <a:lnTo>
                  <a:pt x="80367" y="89297"/>
                </a:lnTo>
                <a:lnTo>
                  <a:pt x="89297" y="98227"/>
                </a:lnTo>
                <a:lnTo>
                  <a:pt x="98227" y="107156"/>
                </a:lnTo>
                <a:lnTo>
                  <a:pt x="107157" y="116086"/>
                </a:lnTo>
                <a:lnTo>
                  <a:pt x="116086" y="125016"/>
                </a:lnTo>
                <a:lnTo>
                  <a:pt x="125016" y="133945"/>
                </a:lnTo>
                <a:lnTo>
                  <a:pt x="133946" y="142875"/>
                </a:lnTo>
                <a:lnTo>
                  <a:pt x="142875" y="151805"/>
                </a:lnTo>
                <a:lnTo>
                  <a:pt x="151805" y="160735"/>
                </a:lnTo>
                <a:lnTo>
                  <a:pt x="160735" y="169664"/>
                </a:lnTo>
                <a:lnTo>
                  <a:pt x="169664" y="178594"/>
                </a:lnTo>
                <a:lnTo>
                  <a:pt x="178594" y="187524"/>
                </a:lnTo>
                <a:lnTo>
                  <a:pt x="178594" y="196453"/>
                </a:lnTo>
                <a:lnTo>
                  <a:pt x="187524" y="205383"/>
                </a:lnTo>
                <a:lnTo>
                  <a:pt x="196453" y="214313"/>
                </a:lnTo>
                <a:lnTo>
                  <a:pt x="196453" y="223242"/>
                </a:lnTo>
                <a:lnTo>
                  <a:pt x="205383" y="223242"/>
                </a:lnTo>
                <a:lnTo>
                  <a:pt x="205383" y="232172"/>
                </a:lnTo>
                <a:lnTo>
                  <a:pt x="214313" y="241102"/>
                </a:lnTo>
                <a:lnTo>
                  <a:pt x="214313" y="241102"/>
                </a:lnTo>
                <a:lnTo>
                  <a:pt x="223242" y="241102"/>
                </a:lnTo>
                <a:lnTo>
                  <a:pt x="223242" y="250031"/>
                </a:lnTo>
                <a:lnTo>
                  <a:pt x="223242" y="250031"/>
                </a:lnTo>
                <a:lnTo>
                  <a:pt x="223242" y="250031"/>
                </a:lnTo>
                <a:lnTo>
                  <a:pt x="223242" y="250031"/>
                </a:lnTo>
                <a:lnTo>
                  <a:pt x="232172" y="250031"/>
                </a:lnTo>
                <a:lnTo>
                  <a:pt x="232172" y="258961"/>
                </a:lnTo>
                <a:lnTo>
                  <a:pt x="232172" y="258961"/>
                </a:lnTo>
                <a:lnTo>
                  <a:pt x="232172" y="258961"/>
                </a:lnTo>
                <a:lnTo>
                  <a:pt x="232172" y="258961"/>
                </a:lnTo>
                <a:lnTo>
                  <a:pt x="232172" y="258961"/>
                </a:lnTo>
                <a:lnTo>
                  <a:pt x="232172" y="258961"/>
                </a:lnTo>
                <a:lnTo>
                  <a:pt x="232172" y="258961"/>
                </a:lnTo>
                <a:lnTo>
                  <a:pt x="232172" y="258961"/>
                </a:lnTo>
                <a:lnTo>
                  <a:pt x="232172" y="258961"/>
                </a:lnTo>
                <a:lnTo>
                  <a:pt x="232172" y="258961"/>
                </a:lnTo>
                <a:lnTo>
                  <a:pt x="232172" y="258961"/>
                </a:lnTo>
                <a:lnTo>
                  <a:pt x="232172" y="258961"/>
                </a:lnTo>
                <a:lnTo>
                  <a:pt x="232172" y="258961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Freeform 187"/>
          <p:cNvSpPr/>
          <p:nvPr/>
        </p:nvSpPr>
        <p:spPr>
          <a:xfrm>
            <a:off x="6188273" y="3125390"/>
            <a:ext cx="53580" cy="232173"/>
          </a:xfrm>
          <a:custGeom>
            <a:avLst/>
            <a:gdLst/>
            <a:ahLst/>
            <a:cxnLst/>
            <a:rect l="0" t="0" r="0" b="0"/>
            <a:pathLst>
              <a:path w="53580" h="232173">
                <a:moveTo>
                  <a:pt x="0" y="0"/>
                </a:moveTo>
                <a:lnTo>
                  <a:pt x="0" y="0"/>
                </a:lnTo>
                <a:lnTo>
                  <a:pt x="0" y="8930"/>
                </a:lnTo>
                <a:lnTo>
                  <a:pt x="0" y="17860"/>
                </a:lnTo>
                <a:lnTo>
                  <a:pt x="0" y="17860"/>
                </a:lnTo>
                <a:lnTo>
                  <a:pt x="0" y="26789"/>
                </a:lnTo>
                <a:lnTo>
                  <a:pt x="0" y="35719"/>
                </a:lnTo>
                <a:lnTo>
                  <a:pt x="0" y="44649"/>
                </a:lnTo>
                <a:lnTo>
                  <a:pt x="8930" y="53578"/>
                </a:lnTo>
                <a:lnTo>
                  <a:pt x="8930" y="62508"/>
                </a:lnTo>
                <a:lnTo>
                  <a:pt x="8930" y="71438"/>
                </a:lnTo>
                <a:lnTo>
                  <a:pt x="8930" y="80367"/>
                </a:lnTo>
                <a:lnTo>
                  <a:pt x="17860" y="89297"/>
                </a:lnTo>
                <a:lnTo>
                  <a:pt x="17860" y="98227"/>
                </a:lnTo>
                <a:lnTo>
                  <a:pt x="17860" y="107156"/>
                </a:lnTo>
                <a:lnTo>
                  <a:pt x="17860" y="116086"/>
                </a:lnTo>
                <a:lnTo>
                  <a:pt x="26790" y="125016"/>
                </a:lnTo>
                <a:lnTo>
                  <a:pt x="26790" y="133946"/>
                </a:lnTo>
                <a:lnTo>
                  <a:pt x="26790" y="142875"/>
                </a:lnTo>
                <a:lnTo>
                  <a:pt x="26790" y="151805"/>
                </a:lnTo>
                <a:lnTo>
                  <a:pt x="26790" y="160735"/>
                </a:lnTo>
                <a:lnTo>
                  <a:pt x="26790" y="169664"/>
                </a:lnTo>
                <a:lnTo>
                  <a:pt x="35719" y="178594"/>
                </a:lnTo>
                <a:lnTo>
                  <a:pt x="35719" y="187524"/>
                </a:lnTo>
                <a:lnTo>
                  <a:pt x="35719" y="196453"/>
                </a:lnTo>
                <a:lnTo>
                  <a:pt x="35719" y="196453"/>
                </a:lnTo>
                <a:lnTo>
                  <a:pt x="44649" y="205383"/>
                </a:lnTo>
                <a:lnTo>
                  <a:pt x="44649" y="214313"/>
                </a:lnTo>
                <a:lnTo>
                  <a:pt x="44649" y="214313"/>
                </a:lnTo>
                <a:lnTo>
                  <a:pt x="44649" y="223242"/>
                </a:lnTo>
                <a:lnTo>
                  <a:pt x="44649" y="223242"/>
                </a:lnTo>
                <a:lnTo>
                  <a:pt x="44649" y="223242"/>
                </a:lnTo>
                <a:lnTo>
                  <a:pt x="53579" y="223242"/>
                </a:lnTo>
                <a:lnTo>
                  <a:pt x="53579" y="232172"/>
                </a:lnTo>
                <a:lnTo>
                  <a:pt x="53579" y="232172"/>
                </a:lnTo>
                <a:lnTo>
                  <a:pt x="53579" y="232172"/>
                </a:lnTo>
                <a:lnTo>
                  <a:pt x="53579" y="232172"/>
                </a:lnTo>
                <a:lnTo>
                  <a:pt x="53579" y="232172"/>
                </a:lnTo>
                <a:lnTo>
                  <a:pt x="53579" y="232172"/>
                </a:lnTo>
                <a:lnTo>
                  <a:pt x="53579" y="232172"/>
                </a:lnTo>
                <a:lnTo>
                  <a:pt x="53579" y="232172"/>
                </a:lnTo>
                <a:lnTo>
                  <a:pt x="53579" y="232172"/>
                </a:lnTo>
                <a:lnTo>
                  <a:pt x="53579" y="232172"/>
                </a:lnTo>
                <a:lnTo>
                  <a:pt x="53579" y="23217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Freeform 188"/>
          <p:cNvSpPr/>
          <p:nvPr/>
        </p:nvSpPr>
        <p:spPr>
          <a:xfrm>
            <a:off x="6134695" y="3196828"/>
            <a:ext cx="169665" cy="8930"/>
          </a:xfrm>
          <a:custGeom>
            <a:avLst/>
            <a:gdLst/>
            <a:ahLst/>
            <a:cxnLst/>
            <a:rect l="0" t="0" r="0" b="0"/>
            <a:pathLst>
              <a:path w="169665" h="8930">
                <a:moveTo>
                  <a:pt x="0" y="8929"/>
                </a:moveTo>
                <a:lnTo>
                  <a:pt x="0" y="8929"/>
                </a:lnTo>
                <a:lnTo>
                  <a:pt x="0" y="8929"/>
                </a:lnTo>
                <a:lnTo>
                  <a:pt x="0" y="8929"/>
                </a:lnTo>
                <a:lnTo>
                  <a:pt x="0" y="8929"/>
                </a:lnTo>
                <a:lnTo>
                  <a:pt x="0" y="8929"/>
                </a:lnTo>
                <a:lnTo>
                  <a:pt x="0" y="8929"/>
                </a:lnTo>
                <a:lnTo>
                  <a:pt x="8930" y="8929"/>
                </a:lnTo>
                <a:lnTo>
                  <a:pt x="8930" y="8929"/>
                </a:lnTo>
                <a:lnTo>
                  <a:pt x="17860" y="0"/>
                </a:lnTo>
                <a:lnTo>
                  <a:pt x="26789" y="8929"/>
                </a:lnTo>
                <a:lnTo>
                  <a:pt x="26789" y="0"/>
                </a:lnTo>
                <a:lnTo>
                  <a:pt x="35719" y="0"/>
                </a:lnTo>
                <a:lnTo>
                  <a:pt x="44649" y="0"/>
                </a:lnTo>
                <a:lnTo>
                  <a:pt x="53578" y="0"/>
                </a:lnTo>
                <a:lnTo>
                  <a:pt x="62508" y="0"/>
                </a:lnTo>
                <a:lnTo>
                  <a:pt x="71438" y="0"/>
                </a:lnTo>
                <a:lnTo>
                  <a:pt x="80368" y="0"/>
                </a:lnTo>
                <a:lnTo>
                  <a:pt x="89297" y="0"/>
                </a:lnTo>
                <a:lnTo>
                  <a:pt x="98227" y="0"/>
                </a:lnTo>
                <a:lnTo>
                  <a:pt x="107157" y="0"/>
                </a:lnTo>
                <a:lnTo>
                  <a:pt x="116086" y="0"/>
                </a:lnTo>
                <a:lnTo>
                  <a:pt x="125016" y="0"/>
                </a:lnTo>
                <a:lnTo>
                  <a:pt x="133946" y="0"/>
                </a:lnTo>
                <a:lnTo>
                  <a:pt x="142875" y="0"/>
                </a:lnTo>
                <a:lnTo>
                  <a:pt x="151805" y="0"/>
                </a:lnTo>
                <a:lnTo>
                  <a:pt x="151805" y="8929"/>
                </a:lnTo>
                <a:lnTo>
                  <a:pt x="160735" y="8929"/>
                </a:lnTo>
                <a:lnTo>
                  <a:pt x="160735" y="0"/>
                </a:lnTo>
                <a:lnTo>
                  <a:pt x="160735" y="8929"/>
                </a:lnTo>
                <a:lnTo>
                  <a:pt x="160735" y="8929"/>
                </a:lnTo>
                <a:lnTo>
                  <a:pt x="160735" y="8929"/>
                </a:lnTo>
                <a:lnTo>
                  <a:pt x="160735" y="8929"/>
                </a:lnTo>
                <a:lnTo>
                  <a:pt x="160735" y="8929"/>
                </a:lnTo>
                <a:lnTo>
                  <a:pt x="160735" y="8929"/>
                </a:lnTo>
                <a:lnTo>
                  <a:pt x="160735" y="8929"/>
                </a:lnTo>
                <a:lnTo>
                  <a:pt x="160735" y="0"/>
                </a:lnTo>
                <a:lnTo>
                  <a:pt x="160735" y="0"/>
                </a:lnTo>
                <a:lnTo>
                  <a:pt x="160735" y="0"/>
                </a:lnTo>
                <a:lnTo>
                  <a:pt x="160735" y="0"/>
                </a:lnTo>
                <a:lnTo>
                  <a:pt x="160735" y="8929"/>
                </a:lnTo>
                <a:lnTo>
                  <a:pt x="160735" y="8929"/>
                </a:lnTo>
                <a:lnTo>
                  <a:pt x="160735" y="8929"/>
                </a:lnTo>
                <a:lnTo>
                  <a:pt x="169664" y="8929"/>
                </a:lnTo>
                <a:lnTo>
                  <a:pt x="169664" y="892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Freeform 189"/>
          <p:cNvSpPr/>
          <p:nvPr/>
        </p:nvSpPr>
        <p:spPr>
          <a:xfrm>
            <a:off x="6438305" y="3027164"/>
            <a:ext cx="223243" cy="321469"/>
          </a:xfrm>
          <a:custGeom>
            <a:avLst/>
            <a:gdLst/>
            <a:ahLst/>
            <a:cxnLst/>
            <a:rect l="0" t="0" r="0" b="0"/>
            <a:pathLst>
              <a:path w="223243" h="321469">
                <a:moveTo>
                  <a:pt x="151804" y="0"/>
                </a:moveTo>
                <a:lnTo>
                  <a:pt x="151804" y="0"/>
                </a:lnTo>
                <a:lnTo>
                  <a:pt x="151804" y="0"/>
                </a:lnTo>
                <a:lnTo>
                  <a:pt x="151804" y="0"/>
                </a:lnTo>
                <a:lnTo>
                  <a:pt x="151804" y="0"/>
                </a:lnTo>
                <a:lnTo>
                  <a:pt x="151804" y="0"/>
                </a:lnTo>
                <a:lnTo>
                  <a:pt x="151804" y="0"/>
                </a:lnTo>
                <a:lnTo>
                  <a:pt x="151804" y="0"/>
                </a:lnTo>
                <a:lnTo>
                  <a:pt x="151804" y="0"/>
                </a:lnTo>
                <a:lnTo>
                  <a:pt x="151804" y="0"/>
                </a:lnTo>
                <a:lnTo>
                  <a:pt x="151804" y="0"/>
                </a:lnTo>
                <a:lnTo>
                  <a:pt x="151804" y="0"/>
                </a:lnTo>
                <a:lnTo>
                  <a:pt x="151804" y="0"/>
                </a:lnTo>
                <a:lnTo>
                  <a:pt x="151804" y="0"/>
                </a:lnTo>
                <a:lnTo>
                  <a:pt x="151804" y="0"/>
                </a:lnTo>
                <a:lnTo>
                  <a:pt x="142875" y="0"/>
                </a:lnTo>
                <a:lnTo>
                  <a:pt x="142875" y="0"/>
                </a:lnTo>
                <a:lnTo>
                  <a:pt x="133945" y="0"/>
                </a:lnTo>
                <a:lnTo>
                  <a:pt x="125015" y="0"/>
                </a:lnTo>
                <a:lnTo>
                  <a:pt x="125015" y="8929"/>
                </a:lnTo>
                <a:lnTo>
                  <a:pt x="116086" y="8929"/>
                </a:lnTo>
                <a:lnTo>
                  <a:pt x="107156" y="8929"/>
                </a:lnTo>
                <a:lnTo>
                  <a:pt x="98226" y="8929"/>
                </a:lnTo>
                <a:lnTo>
                  <a:pt x="89297" y="8929"/>
                </a:lnTo>
                <a:lnTo>
                  <a:pt x="80367" y="8929"/>
                </a:lnTo>
                <a:lnTo>
                  <a:pt x="71437" y="17859"/>
                </a:lnTo>
                <a:lnTo>
                  <a:pt x="71437" y="17859"/>
                </a:lnTo>
                <a:lnTo>
                  <a:pt x="62508" y="17859"/>
                </a:lnTo>
                <a:lnTo>
                  <a:pt x="53578" y="17859"/>
                </a:lnTo>
                <a:lnTo>
                  <a:pt x="44648" y="17859"/>
                </a:lnTo>
                <a:lnTo>
                  <a:pt x="35718" y="26789"/>
                </a:lnTo>
                <a:lnTo>
                  <a:pt x="35718" y="26789"/>
                </a:lnTo>
                <a:lnTo>
                  <a:pt x="26789" y="26789"/>
                </a:lnTo>
                <a:lnTo>
                  <a:pt x="26789" y="26789"/>
                </a:lnTo>
                <a:lnTo>
                  <a:pt x="26789" y="26789"/>
                </a:lnTo>
                <a:lnTo>
                  <a:pt x="17859" y="26789"/>
                </a:lnTo>
                <a:lnTo>
                  <a:pt x="17859" y="26789"/>
                </a:lnTo>
                <a:lnTo>
                  <a:pt x="17859" y="35718"/>
                </a:lnTo>
                <a:lnTo>
                  <a:pt x="17859" y="35718"/>
                </a:lnTo>
                <a:lnTo>
                  <a:pt x="17859" y="35718"/>
                </a:lnTo>
                <a:lnTo>
                  <a:pt x="17859" y="35718"/>
                </a:lnTo>
                <a:lnTo>
                  <a:pt x="17859" y="44648"/>
                </a:lnTo>
                <a:lnTo>
                  <a:pt x="17859" y="44648"/>
                </a:lnTo>
                <a:lnTo>
                  <a:pt x="17859" y="44648"/>
                </a:lnTo>
                <a:lnTo>
                  <a:pt x="17859" y="53578"/>
                </a:lnTo>
                <a:lnTo>
                  <a:pt x="17859" y="53578"/>
                </a:lnTo>
                <a:lnTo>
                  <a:pt x="17859" y="53578"/>
                </a:lnTo>
                <a:lnTo>
                  <a:pt x="17859" y="53578"/>
                </a:lnTo>
                <a:lnTo>
                  <a:pt x="17859" y="53578"/>
                </a:lnTo>
                <a:lnTo>
                  <a:pt x="17859" y="62507"/>
                </a:lnTo>
                <a:lnTo>
                  <a:pt x="17859" y="62507"/>
                </a:lnTo>
                <a:lnTo>
                  <a:pt x="17859" y="62507"/>
                </a:lnTo>
                <a:lnTo>
                  <a:pt x="17859" y="62507"/>
                </a:lnTo>
                <a:lnTo>
                  <a:pt x="17859" y="71437"/>
                </a:lnTo>
                <a:lnTo>
                  <a:pt x="17859" y="71437"/>
                </a:lnTo>
                <a:lnTo>
                  <a:pt x="17859" y="71437"/>
                </a:lnTo>
                <a:lnTo>
                  <a:pt x="17859" y="71437"/>
                </a:lnTo>
                <a:lnTo>
                  <a:pt x="26789" y="71437"/>
                </a:lnTo>
                <a:lnTo>
                  <a:pt x="26789" y="71437"/>
                </a:lnTo>
                <a:lnTo>
                  <a:pt x="26789" y="71437"/>
                </a:lnTo>
                <a:lnTo>
                  <a:pt x="35718" y="71437"/>
                </a:lnTo>
                <a:lnTo>
                  <a:pt x="35718" y="71437"/>
                </a:lnTo>
                <a:lnTo>
                  <a:pt x="44648" y="71437"/>
                </a:lnTo>
                <a:lnTo>
                  <a:pt x="53578" y="71437"/>
                </a:lnTo>
                <a:lnTo>
                  <a:pt x="62508" y="71437"/>
                </a:lnTo>
                <a:lnTo>
                  <a:pt x="71437" y="71437"/>
                </a:lnTo>
                <a:lnTo>
                  <a:pt x="80367" y="71437"/>
                </a:lnTo>
                <a:lnTo>
                  <a:pt x="89297" y="71437"/>
                </a:lnTo>
                <a:lnTo>
                  <a:pt x="98226" y="80367"/>
                </a:lnTo>
                <a:lnTo>
                  <a:pt x="107156" y="80367"/>
                </a:lnTo>
                <a:lnTo>
                  <a:pt x="125015" y="80367"/>
                </a:lnTo>
                <a:lnTo>
                  <a:pt x="133945" y="89297"/>
                </a:lnTo>
                <a:lnTo>
                  <a:pt x="142875" y="98226"/>
                </a:lnTo>
                <a:lnTo>
                  <a:pt x="151804" y="107156"/>
                </a:lnTo>
                <a:lnTo>
                  <a:pt x="160734" y="116086"/>
                </a:lnTo>
                <a:lnTo>
                  <a:pt x="169664" y="125015"/>
                </a:lnTo>
                <a:lnTo>
                  <a:pt x="178593" y="133945"/>
                </a:lnTo>
                <a:lnTo>
                  <a:pt x="187523" y="142875"/>
                </a:lnTo>
                <a:lnTo>
                  <a:pt x="196453" y="151804"/>
                </a:lnTo>
                <a:lnTo>
                  <a:pt x="205383" y="160734"/>
                </a:lnTo>
                <a:lnTo>
                  <a:pt x="205383" y="178593"/>
                </a:lnTo>
                <a:lnTo>
                  <a:pt x="214312" y="187523"/>
                </a:lnTo>
                <a:lnTo>
                  <a:pt x="214312" y="196453"/>
                </a:lnTo>
                <a:lnTo>
                  <a:pt x="214312" y="205382"/>
                </a:lnTo>
                <a:lnTo>
                  <a:pt x="223242" y="214312"/>
                </a:lnTo>
                <a:lnTo>
                  <a:pt x="223242" y="223242"/>
                </a:lnTo>
                <a:lnTo>
                  <a:pt x="214312" y="241101"/>
                </a:lnTo>
                <a:lnTo>
                  <a:pt x="214312" y="241101"/>
                </a:lnTo>
                <a:lnTo>
                  <a:pt x="214312" y="250031"/>
                </a:lnTo>
                <a:lnTo>
                  <a:pt x="214312" y="258961"/>
                </a:lnTo>
                <a:lnTo>
                  <a:pt x="205383" y="267890"/>
                </a:lnTo>
                <a:lnTo>
                  <a:pt x="205383" y="276820"/>
                </a:lnTo>
                <a:lnTo>
                  <a:pt x="196453" y="285750"/>
                </a:lnTo>
                <a:lnTo>
                  <a:pt x="196453" y="285750"/>
                </a:lnTo>
                <a:lnTo>
                  <a:pt x="187523" y="294679"/>
                </a:lnTo>
                <a:lnTo>
                  <a:pt x="178593" y="294679"/>
                </a:lnTo>
                <a:lnTo>
                  <a:pt x="169664" y="303609"/>
                </a:lnTo>
                <a:lnTo>
                  <a:pt x="169664" y="303609"/>
                </a:lnTo>
                <a:lnTo>
                  <a:pt x="160734" y="312539"/>
                </a:lnTo>
                <a:lnTo>
                  <a:pt x="151804" y="312539"/>
                </a:lnTo>
                <a:lnTo>
                  <a:pt x="133945" y="312539"/>
                </a:lnTo>
                <a:lnTo>
                  <a:pt x="125015" y="321468"/>
                </a:lnTo>
                <a:lnTo>
                  <a:pt x="116086" y="321468"/>
                </a:lnTo>
                <a:lnTo>
                  <a:pt x="107156" y="321468"/>
                </a:lnTo>
                <a:lnTo>
                  <a:pt x="98226" y="321468"/>
                </a:lnTo>
                <a:lnTo>
                  <a:pt x="89297" y="321468"/>
                </a:lnTo>
                <a:lnTo>
                  <a:pt x="80367" y="321468"/>
                </a:lnTo>
                <a:lnTo>
                  <a:pt x="71437" y="321468"/>
                </a:lnTo>
                <a:lnTo>
                  <a:pt x="62508" y="321468"/>
                </a:lnTo>
                <a:lnTo>
                  <a:pt x="53578" y="321468"/>
                </a:lnTo>
                <a:lnTo>
                  <a:pt x="44648" y="321468"/>
                </a:lnTo>
                <a:lnTo>
                  <a:pt x="35718" y="321468"/>
                </a:lnTo>
                <a:lnTo>
                  <a:pt x="35718" y="321468"/>
                </a:lnTo>
                <a:lnTo>
                  <a:pt x="26789" y="321468"/>
                </a:lnTo>
                <a:lnTo>
                  <a:pt x="17859" y="321468"/>
                </a:lnTo>
                <a:lnTo>
                  <a:pt x="17859" y="321468"/>
                </a:lnTo>
                <a:lnTo>
                  <a:pt x="17859" y="312539"/>
                </a:lnTo>
                <a:lnTo>
                  <a:pt x="8929" y="312539"/>
                </a:lnTo>
                <a:lnTo>
                  <a:pt x="8929" y="312539"/>
                </a:lnTo>
                <a:lnTo>
                  <a:pt x="8929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Freeform 190"/>
          <p:cNvSpPr/>
          <p:nvPr/>
        </p:nvSpPr>
        <p:spPr>
          <a:xfrm>
            <a:off x="6545461" y="2777133"/>
            <a:ext cx="348259" cy="705446"/>
          </a:xfrm>
          <a:custGeom>
            <a:avLst/>
            <a:gdLst/>
            <a:ahLst/>
            <a:cxnLst/>
            <a:rect l="0" t="0" r="0" b="0"/>
            <a:pathLst>
              <a:path w="348259" h="705446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8930"/>
                </a:lnTo>
                <a:lnTo>
                  <a:pt x="17859" y="8930"/>
                </a:lnTo>
                <a:lnTo>
                  <a:pt x="17859" y="17859"/>
                </a:lnTo>
                <a:lnTo>
                  <a:pt x="26789" y="17859"/>
                </a:lnTo>
                <a:lnTo>
                  <a:pt x="35719" y="26788"/>
                </a:lnTo>
                <a:lnTo>
                  <a:pt x="44648" y="35718"/>
                </a:lnTo>
                <a:lnTo>
                  <a:pt x="53578" y="44648"/>
                </a:lnTo>
                <a:lnTo>
                  <a:pt x="62508" y="53578"/>
                </a:lnTo>
                <a:lnTo>
                  <a:pt x="71437" y="62507"/>
                </a:lnTo>
                <a:lnTo>
                  <a:pt x="89297" y="71437"/>
                </a:lnTo>
                <a:lnTo>
                  <a:pt x="98227" y="80367"/>
                </a:lnTo>
                <a:lnTo>
                  <a:pt x="116086" y="89296"/>
                </a:lnTo>
                <a:lnTo>
                  <a:pt x="133945" y="107156"/>
                </a:lnTo>
                <a:lnTo>
                  <a:pt x="151805" y="125015"/>
                </a:lnTo>
                <a:lnTo>
                  <a:pt x="169664" y="133945"/>
                </a:lnTo>
                <a:lnTo>
                  <a:pt x="178594" y="151804"/>
                </a:lnTo>
                <a:lnTo>
                  <a:pt x="196453" y="169663"/>
                </a:lnTo>
                <a:lnTo>
                  <a:pt x="214312" y="187523"/>
                </a:lnTo>
                <a:lnTo>
                  <a:pt x="232172" y="214312"/>
                </a:lnTo>
                <a:lnTo>
                  <a:pt x="250031" y="232171"/>
                </a:lnTo>
                <a:lnTo>
                  <a:pt x="267891" y="250031"/>
                </a:lnTo>
                <a:lnTo>
                  <a:pt x="276820" y="276820"/>
                </a:lnTo>
                <a:lnTo>
                  <a:pt x="294680" y="294679"/>
                </a:lnTo>
                <a:lnTo>
                  <a:pt x="303609" y="312538"/>
                </a:lnTo>
                <a:lnTo>
                  <a:pt x="321469" y="339328"/>
                </a:lnTo>
                <a:lnTo>
                  <a:pt x="330398" y="357187"/>
                </a:lnTo>
                <a:lnTo>
                  <a:pt x="339328" y="383976"/>
                </a:lnTo>
                <a:lnTo>
                  <a:pt x="339328" y="401835"/>
                </a:lnTo>
                <a:lnTo>
                  <a:pt x="348258" y="419695"/>
                </a:lnTo>
                <a:lnTo>
                  <a:pt x="348258" y="446484"/>
                </a:lnTo>
                <a:lnTo>
                  <a:pt x="348258" y="464343"/>
                </a:lnTo>
                <a:lnTo>
                  <a:pt x="348258" y="482203"/>
                </a:lnTo>
                <a:lnTo>
                  <a:pt x="348258" y="500062"/>
                </a:lnTo>
                <a:lnTo>
                  <a:pt x="339328" y="517921"/>
                </a:lnTo>
                <a:lnTo>
                  <a:pt x="339328" y="535781"/>
                </a:lnTo>
                <a:lnTo>
                  <a:pt x="330398" y="544710"/>
                </a:lnTo>
                <a:lnTo>
                  <a:pt x="321469" y="562570"/>
                </a:lnTo>
                <a:lnTo>
                  <a:pt x="312539" y="580429"/>
                </a:lnTo>
                <a:lnTo>
                  <a:pt x="294680" y="589359"/>
                </a:lnTo>
                <a:lnTo>
                  <a:pt x="285750" y="598288"/>
                </a:lnTo>
                <a:lnTo>
                  <a:pt x="276820" y="616148"/>
                </a:lnTo>
                <a:lnTo>
                  <a:pt x="258961" y="625078"/>
                </a:lnTo>
                <a:lnTo>
                  <a:pt x="250031" y="634007"/>
                </a:lnTo>
                <a:lnTo>
                  <a:pt x="241102" y="642937"/>
                </a:lnTo>
                <a:lnTo>
                  <a:pt x="223242" y="651867"/>
                </a:lnTo>
                <a:lnTo>
                  <a:pt x="214312" y="660796"/>
                </a:lnTo>
                <a:lnTo>
                  <a:pt x="205383" y="660796"/>
                </a:lnTo>
                <a:lnTo>
                  <a:pt x="196453" y="669726"/>
                </a:lnTo>
                <a:lnTo>
                  <a:pt x="187523" y="678656"/>
                </a:lnTo>
                <a:lnTo>
                  <a:pt x="187523" y="678656"/>
                </a:lnTo>
                <a:lnTo>
                  <a:pt x="178594" y="687585"/>
                </a:lnTo>
                <a:lnTo>
                  <a:pt x="169664" y="687585"/>
                </a:lnTo>
                <a:lnTo>
                  <a:pt x="169664" y="687585"/>
                </a:lnTo>
                <a:lnTo>
                  <a:pt x="16966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705445"/>
                </a:lnTo>
                <a:lnTo>
                  <a:pt x="160734" y="705445"/>
                </a:lnTo>
                <a:lnTo>
                  <a:pt x="160734" y="696515"/>
                </a:lnTo>
                <a:lnTo>
                  <a:pt x="160734" y="705445"/>
                </a:lnTo>
                <a:lnTo>
                  <a:pt x="160734" y="70544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  <a:lnTo>
                  <a:pt x="160734" y="69651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Freeform 191"/>
          <p:cNvSpPr/>
          <p:nvPr/>
        </p:nvSpPr>
        <p:spPr>
          <a:xfrm>
            <a:off x="1464469" y="5161359"/>
            <a:ext cx="26790" cy="44650"/>
          </a:xfrm>
          <a:custGeom>
            <a:avLst/>
            <a:gdLst/>
            <a:ahLst/>
            <a:cxnLst/>
            <a:rect l="0" t="0" r="0" b="0"/>
            <a:pathLst>
              <a:path w="26790" h="44650">
                <a:moveTo>
                  <a:pt x="0" y="44649"/>
                </a:moveTo>
                <a:lnTo>
                  <a:pt x="0" y="44649"/>
                </a:lnTo>
                <a:lnTo>
                  <a:pt x="0" y="44649"/>
                </a:ln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  <a:lnTo>
                  <a:pt x="8929" y="26789"/>
                </a:lnTo>
                <a:lnTo>
                  <a:pt x="8929" y="26789"/>
                </a:lnTo>
                <a:lnTo>
                  <a:pt x="8929" y="26789"/>
                </a:lnTo>
                <a:lnTo>
                  <a:pt x="8929" y="17860"/>
                </a:lnTo>
                <a:lnTo>
                  <a:pt x="8929" y="17860"/>
                </a:lnTo>
                <a:lnTo>
                  <a:pt x="17859" y="17860"/>
                </a:lnTo>
                <a:lnTo>
                  <a:pt x="17859" y="8930"/>
                </a:lnTo>
                <a:lnTo>
                  <a:pt x="17859" y="8930"/>
                </a:lnTo>
                <a:lnTo>
                  <a:pt x="17859" y="8930"/>
                </a:lnTo>
                <a:lnTo>
                  <a:pt x="17859" y="8930"/>
                </a:lnTo>
                <a:lnTo>
                  <a:pt x="17859" y="0"/>
                </a:lnTo>
                <a:lnTo>
                  <a:pt x="26789" y="0"/>
                </a:lnTo>
                <a:lnTo>
                  <a:pt x="26789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Freeform 212"/>
          <p:cNvSpPr/>
          <p:nvPr/>
        </p:nvSpPr>
        <p:spPr>
          <a:xfrm>
            <a:off x="6045398" y="3589734"/>
            <a:ext cx="214314" cy="625079"/>
          </a:xfrm>
          <a:custGeom>
            <a:avLst/>
            <a:gdLst/>
            <a:ahLst/>
            <a:cxnLst/>
            <a:rect l="0" t="0" r="0" b="0"/>
            <a:pathLst>
              <a:path w="214314" h="625079">
                <a:moveTo>
                  <a:pt x="214313" y="0"/>
                </a:moveTo>
                <a:lnTo>
                  <a:pt x="214313" y="0"/>
                </a:lnTo>
                <a:lnTo>
                  <a:pt x="214313" y="0"/>
                </a:lnTo>
                <a:lnTo>
                  <a:pt x="205383" y="0"/>
                </a:lnTo>
                <a:lnTo>
                  <a:pt x="205383" y="0"/>
                </a:lnTo>
                <a:lnTo>
                  <a:pt x="205383" y="0"/>
                </a:lnTo>
                <a:lnTo>
                  <a:pt x="205383" y="0"/>
                </a:lnTo>
                <a:lnTo>
                  <a:pt x="196454" y="0"/>
                </a:lnTo>
                <a:lnTo>
                  <a:pt x="196454" y="8930"/>
                </a:lnTo>
                <a:lnTo>
                  <a:pt x="196454" y="8930"/>
                </a:lnTo>
                <a:lnTo>
                  <a:pt x="196454" y="8930"/>
                </a:lnTo>
                <a:lnTo>
                  <a:pt x="187524" y="8930"/>
                </a:lnTo>
                <a:lnTo>
                  <a:pt x="187524" y="8930"/>
                </a:lnTo>
                <a:lnTo>
                  <a:pt x="187524" y="8930"/>
                </a:lnTo>
                <a:lnTo>
                  <a:pt x="178594" y="17859"/>
                </a:lnTo>
                <a:lnTo>
                  <a:pt x="178594" y="17859"/>
                </a:lnTo>
                <a:lnTo>
                  <a:pt x="178594" y="17859"/>
                </a:lnTo>
                <a:lnTo>
                  <a:pt x="169665" y="26789"/>
                </a:lnTo>
                <a:lnTo>
                  <a:pt x="169665" y="26789"/>
                </a:lnTo>
                <a:lnTo>
                  <a:pt x="169665" y="26789"/>
                </a:lnTo>
                <a:lnTo>
                  <a:pt x="160735" y="35719"/>
                </a:lnTo>
                <a:lnTo>
                  <a:pt x="160735" y="35719"/>
                </a:lnTo>
                <a:lnTo>
                  <a:pt x="151805" y="44648"/>
                </a:lnTo>
                <a:lnTo>
                  <a:pt x="151805" y="44648"/>
                </a:lnTo>
                <a:lnTo>
                  <a:pt x="142875" y="53578"/>
                </a:lnTo>
                <a:lnTo>
                  <a:pt x="142875" y="53578"/>
                </a:lnTo>
                <a:lnTo>
                  <a:pt x="133946" y="53578"/>
                </a:lnTo>
                <a:lnTo>
                  <a:pt x="133946" y="62508"/>
                </a:lnTo>
                <a:lnTo>
                  <a:pt x="125016" y="71437"/>
                </a:lnTo>
                <a:lnTo>
                  <a:pt x="125016" y="80367"/>
                </a:lnTo>
                <a:lnTo>
                  <a:pt x="116086" y="80367"/>
                </a:lnTo>
                <a:lnTo>
                  <a:pt x="107157" y="89297"/>
                </a:lnTo>
                <a:lnTo>
                  <a:pt x="107157" y="98227"/>
                </a:lnTo>
                <a:lnTo>
                  <a:pt x="98227" y="107156"/>
                </a:lnTo>
                <a:lnTo>
                  <a:pt x="89297" y="107156"/>
                </a:lnTo>
                <a:lnTo>
                  <a:pt x="89297" y="116086"/>
                </a:lnTo>
                <a:lnTo>
                  <a:pt x="80368" y="125016"/>
                </a:lnTo>
                <a:lnTo>
                  <a:pt x="80368" y="133945"/>
                </a:lnTo>
                <a:lnTo>
                  <a:pt x="71438" y="142875"/>
                </a:lnTo>
                <a:lnTo>
                  <a:pt x="62508" y="151805"/>
                </a:lnTo>
                <a:lnTo>
                  <a:pt x="62508" y="160734"/>
                </a:lnTo>
                <a:lnTo>
                  <a:pt x="53579" y="169664"/>
                </a:lnTo>
                <a:lnTo>
                  <a:pt x="53579" y="178594"/>
                </a:lnTo>
                <a:lnTo>
                  <a:pt x="44649" y="187523"/>
                </a:lnTo>
                <a:lnTo>
                  <a:pt x="44649" y="196453"/>
                </a:lnTo>
                <a:lnTo>
                  <a:pt x="35719" y="214312"/>
                </a:lnTo>
                <a:lnTo>
                  <a:pt x="35719" y="214312"/>
                </a:lnTo>
                <a:lnTo>
                  <a:pt x="26790" y="232172"/>
                </a:lnTo>
                <a:lnTo>
                  <a:pt x="26790" y="241102"/>
                </a:lnTo>
                <a:lnTo>
                  <a:pt x="17860" y="250031"/>
                </a:lnTo>
                <a:lnTo>
                  <a:pt x="17860" y="258961"/>
                </a:lnTo>
                <a:lnTo>
                  <a:pt x="8930" y="267891"/>
                </a:lnTo>
                <a:lnTo>
                  <a:pt x="8930" y="276820"/>
                </a:lnTo>
                <a:lnTo>
                  <a:pt x="8930" y="285750"/>
                </a:lnTo>
                <a:lnTo>
                  <a:pt x="8930" y="294680"/>
                </a:lnTo>
                <a:lnTo>
                  <a:pt x="0" y="303609"/>
                </a:lnTo>
                <a:lnTo>
                  <a:pt x="0" y="321469"/>
                </a:lnTo>
                <a:lnTo>
                  <a:pt x="0" y="330398"/>
                </a:lnTo>
                <a:lnTo>
                  <a:pt x="0" y="339328"/>
                </a:lnTo>
                <a:lnTo>
                  <a:pt x="0" y="348258"/>
                </a:lnTo>
                <a:lnTo>
                  <a:pt x="0" y="357187"/>
                </a:lnTo>
                <a:lnTo>
                  <a:pt x="0" y="366117"/>
                </a:lnTo>
                <a:lnTo>
                  <a:pt x="0" y="375047"/>
                </a:lnTo>
                <a:lnTo>
                  <a:pt x="0" y="383977"/>
                </a:lnTo>
                <a:lnTo>
                  <a:pt x="0" y="392906"/>
                </a:lnTo>
                <a:lnTo>
                  <a:pt x="0" y="401836"/>
                </a:lnTo>
                <a:lnTo>
                  <a:pt x="0" y="410766"/>
                </a:lnTo>
                <a:lnTo>
                  <a:pt x="8930" y="419695"/>
                </a:lnTo>
                <a:lnTo>
                  <a:pt x="8930" y="428625"/>
                </a:lnTo>
                <a:lnTo>
                  <a:pt x="8930" y="437555"/>
                </a:lnTo>
                <a:lnTo>
                  <a:pt x="8930" y="446484"/>
                </a:lnTo>
                <a:lnTo>
                  <a:pt x="8930" y="455414"/>
                </a:lnTo>
                <a:lnTo>
                  <a:pt x="17860" y="455414"/>
                </a:lnTo>
                <a:lnTo>
                  <a:pt x="17860" y="464344"/>
                </a:lnTo>
                <a:lnTo>
                  <a:pt x="17860" y="473273"/>
                </a:lnTo>
                <a:lnTo>
                  <a:pt x="26790" y="482203"/>
                </a:lnTo>
                <a:lnTo>
                  <a:pt x="26790" y="491133"/>
                </a:lnTo>
                <a:lnTo>
                  <a:pt x="26790" y="491133"/>
                </a:lnTo>
                <a:lnTo>
                  <a:pt x="35719" y="500062"/>
                </a:lnTo>
                <a:lnTo>
                  <a:pt x="35719" y="508992"/>
                </a:lnTo>
                <a:lnTo>
                  <a:pt x="35719" y="517922"/>
                </a:lnTo>
                <a:lnTo>
                  <a:pt x="44649" y="517922"/>
                </a:lnTo>
                <a:lnTo>
                  <a:pt x="44649" y="526852"/>
                </a:lnTo>
                <a:lnTo>
                  <a:pt x="44649" y="526852"/>
                </a:lnTo>
                <a:lnTo>
                  <a:pt x="53579" y="535781"/>
                </a:lnTo>
                <a:lnTo>
                  <a:pt x="53579" y="535781"/>
                </a:lnTo>
                <a:lnTo>
                  <a:pt x="53579" y="544711"/>
                </a:lnTo>
                <a:lnTo>
                  <a:pt x="62508" y="544711"/>
                </a:lnTo>
                <a:lnTo>
                  <a:pt x="62508" y="553641"/>
                </a:lnTo>
                <a:lnTo>
                  <a:pt x="71438" y="562570"/>
                </a:lnTo>
                <a:lnTo>
                  <a:pt x="71438" y="562570"/>
                </a:lnTo>
                <a:lnTo>
                  <a:pt x="71438" y="571500"/>
                </a:lnTo>
                <a:lnTo>
                  <a:pt x="71438" y="571500"/>
                </a:lnTo>
                <a:lnTo>
                  <a:pt x="80368" y="571500"/>
                </a:lnTo>
                <a:lnTo>
                  <a:pt x="80368" y="580430"/>
                </a:lnTo>
                <a:lnTo>
                  <a:pt x="80368" y="580430"/>
                </a:lnTo>
                <a:lnTo>
                  <a:pt x="89297" y="589359"/>
                </a:lnTo>
                <a:lnTo>
                  <a:pt x="89297" y="589359"/>
                </a:lnTo>
                <a:lnTo>
                  <a:pt x="89297" y="589359"/>
                </a:lnTo>
                <a:lnTo>
                  <a:pt x="89297" y="598289"/>
                </a:lnTo>
                <a:lnTo>
                  <a:pt x="89297" y="598289"/>
                </a:lnTo>
                <a:lnTo>
                  <a:pt x="98227" y="598289"/>
                </a:lnTo>
                <a:lnTo>
                  <a:pt x="98227" y="607219"/>
                </a:lnTo>
                <a:lnTo>
                  <a:pt x="98227" y="607219"/>
                </a:lnTo>
                <a:lnTo>
                  <a:pt x="98227" y="607219"/>
                </a:lnTo>
                <a:lnTo>
                  <a:pt x="98227" y="607219"/>
                </a:lnTo>
                <a:lnTo>
                  <a:pt x="98227" y="616148"/>
                </a:lnTo>
                <a:lnTo>
                  <a:pt x="98227" y="616148"/>
                </a:lnTo>
                <a:lnTo>
                  <a:pt x="107157" y="616148"/>
                </a:lnTo>
                <a:lnTo>
                  <a:pt x="107157" y="616148"/>
                </a:lnTo>
                <a:lnTo>
                  <a:pt x="107157" y="616148"/>
                </a:lnTo>
                <a:lnTo>
                  <a:pt x="107157" y="616148"/>
                </a:lnTo>
                <a:lnTo>
                  <a:pt x="107157" y="616148"/>
                </a:lnTo>
                <a:lnTo>
                  <a:pt x="107157" y="616148"/>
                </a:lnTo>
                <a:lnTo>
                  <a:pt x="107157" y="616148"/>
                </a:lnTo>
                <a:lnTo>
                  <a:pt x="107157" y="625078"/>
                </a:lnTo>
                <a:lnTo>
                  <a:pt x="107157" y="625078"/>
                </a:lnTo>
                <a:lnTo>
                  <a:pt x="107157" y="625078"/>
                </a:lnTo>
                <a:lnTo>
                  <a:pt x="107157" y="625078"/>
                </a:lnTo>
                <a:lnTo>
                  <a:pt x="107157" y="625078"/>
                </a:lnTo>
                <a:lnTo>
                  <a:pt x="107157" y="62507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Freeform 213"/>
          <p:cNvSpPr/>
          <p:nvPr/>
        </p:nvSpPr>
        <p:spPr>
          <a:xfrm>
            <a:off x="6250781" y="3946921"/>
            <a:ext cx="151806" cy="205384"/>
          </a:xfrm>
          <a:custGeom>
            <a:avLst/>
            <a:gdLst/>
            <a:ahLst/>
            <a:cxnLst/>
            <a:rect l="0" t="0" r="0" b="0"/>
            <a:pathLst>
              <a:path w="151806" h="205384">
                <a:moveTo>
                  <a:pt x="0" y="0"/>
                </a:moveTo>
                <a:lnTo>
                  <a:pt x="0" y="0"/>
                </a:lnTo>
                <a:lnTo>
                  <a:pt x="0" y="8930"/>
                </a:lnTo>
                <a:lnTo>
                  <a:pt x="8930" y="8930"/>
                </a:lnTo>
                <a:lnTo>
                  <a:pt x="8930" y="17860"/>
                </a:lnTo>
                <a:lnTo>
                  <a:pt x="8930" y="17860"/>
                </a:lnTo>
                <a:lnTo>
                  <a:pt x="8930" y="26790"/>
                </a:lnTo>
                <a:lnTo>
                  <a:pt x="17860" y="26790"/>
                </a:lnTo>
                <a:lnTo>
                  <a:pt x="17860" y="35719"/>
                </a:lnTo>
                <a:lnTo>
                  <a:pt x="17860" y="35719"/>
                </a:lnTo>
                <a:lnTo>
                  <a:pt x="26789" y="44649"/>
                </a:lnTo>
                <a:lnTo>
                  <a:pt x="26789" y="44649"/>
                </a:lnTo>
                <a:lnTo>
                  <a:pt x="26789" y="44649"/>
                </a:lnTo>
                <a:lnTo>
                  <a:pt x="35719" y="53579"/>
                </a:lnTo>
                <a:lnTo>
                  <a:pt x="35719" y="62508"/>
                </a:lnTo>
                <a:lnTo>
                  <a:pt x="44649" y="62508"/>
                </a:lnTo>
                <a:lnTo>
                  <a:pt x="44649" y="71438"/>
                </a:lnTo>
                <a:lnTo>
                  <a:pt x="53578" y="80368"/>
                </a:lnTo>
                <a:lnTo>
                  <a:pt x="53578" y="80368"/>
                </a:lnTo>
                <a:lnTo>
                  <a:pt x="62508" y="89297"/>
                </a:lnTo>
                <a:lnTo>
                  <a:pt x="62508" y="98227"/>
                </a:lnTo>
                <a:lnTo>
                  <a:pt x="71438" y="98227"/>
                </a:lnTo>
                <a:lnTo>
                  <a:pt x="71438" y="107157"/>
                </a:lnTo>
                <a:lnTo>
                  <a:pt x="80367" y="116086"/>
                </a:lnTo>
                <a:lnTo>
                  <a:pt x="80367" y="125016"/>
                </a:lnTo>
                <a:lnTo>
                  <a:pt x="89297" y="133946"/>
                </a:lnTo>
                <a:lnTo>
                  <a:pt x="98227" y="142875"/>
                </a:lnTo>
                <a:lnTo>
                  <a:pt x="98227" y="142875"/>
                </a:lnTo>
                <a:lnTo>
                  <a:pt x="107157" y="151805"/>
                </a:lnTo>
                <a:lnTo>
                  <a:pt x="107157" y="160735"/>
                </a:lnTo>
                <a:lnTo>
                  <a:pt x="116086" y="169665"/>
                </a:lnTo>
                <a:lnTo>
                  <a:pt x="125016" y="178594"/>
                </a:lnTo>
                <a:lnTo>
                  <a:pt x="125016" y="178594"/>
                </a:lnTo>
                <a:lnTo>
                  <a:pt x="133946" y="187524"/>
                </a:lnTo>
                <a:lnTo>
                  <a:pt x="133946" y="187524"/>
                </a:lnTo>
                <a:lnTo>
                  <a:pt x="142875" y="196454"/>
                </a:lnTo>
                <a:lnTo>
                  <a:pt x="142875" y="205383"/>
                </a:lnTo>
                <a:lnTo>
                  <a:pt x="151805" y="205383"/>
                </a:lnTo>
                <a:lnTo>
                  <a:pt x="151805" y="205383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Freeform 214"/>
          <p:cNvSpPr/>
          <p:nvPr/>
        </p:nvSpPr>
        <p:spPr>
          <a:xfrm>
            <a:off x="6268641" y="3946921"/>
            <a:ext cx="142876" cy="160736"/>
          </a:xfrm>
          <a:custGeom>
            <a:avLst/>
            <a:gdLst/>
            <a:ahLst/>
            <a:cxnLst/>
            <a:rect l="0" t="0" r="0" b="0"/>
            <a:pathLst>
              <a:path w="142876" h="160736">
                <a:moveTo>
                  <a:pt x="142875" y="0"/>
                </a:moveTo>
                <a:lnTo>
                  <a:pt x="133945" y="0"/>
                </a:lnTo>
                <a:lnTo>
                  <a:pt x="133945" y="0"/>
                </a:lnTo>
                <a:lnTo>
                  <a:pt x="133945" y="0"/>
                </a:lnTo>
                <a:lnTo>
                  <a:pt x="133945" y="0"/>
                </a:lnTo>
                <a:lnTo>
                  <a:pt x="125015" y="0"/>
                </a:lnTo>
                <a:lnTo>
                  <a:pt x="125015" y="0"/>
                </a:lnTo>
                <a:lnTo>
                  <a:pt x="125015" y="0"/>
                </a:lnTo>
                <a:lnTo>
                  <a:pt x="125015" y="0"/>
                </a:lnTo>
                <a:lnTo>
                  <a:pt x="116086" y="0"/>
                </a:lnTo>
                <a:lnTo>
                  <a:pt x="116086" y="0"/>
                </a:lnTo>
                <a:lnTo>
                  <a:pt x="116086" y="0"/>
                </a:lnTo>
                <a:lnTo>
                  <a:pt x="107156" y="8930"/>
                </a:lnTo>
                <a:lnTo>
                  <a:pt x="107156" y="8930"/>
                </a:lnTo>
                <a:lnTo>
                  <a:pt x="107156" y="8930"/>
                </a:lnTo>
                <a:lnTo>
                  <a:pt x="98226" y="17860"/>
                </a:lnTo>
                <a:lnTo>
                  <a:pt x="98226" y="17860"/>
                </a:lnTo>
                <a:lnTo>
                  <a:pt x="89297" y="17860"/>
                </a:lnTo>
                <a:lnTo>
                  <a:pt x="89297" y="26790"/>
                </a:lnTo>
                <a:lnTo>
                  <a:pt x="89297" y="26790"/>
                </a:lnTo>
                <a:lnTo>
                  <a:pt x="80367" y="35719"/>
                </a:lnTo>
                <a:lnTo>
                  <a:pt x="80367" y="35719"/>
                </a:lnTo>
                <a:lnTo>
                  <a:pt x="71437" y="44649"/>
                </a:lnTo>
                <a:lnTo>
                  <a:pt x="71437" y="44649"/>
                </a:lnTo>
                <a:lnTo>
                  <a:pt x="62507" y="53579"/>
                </a:lnTo>
                <a:lnTo>
                  <a:pt x="62507" y="53579"/>
                </a:lnTo>
                <a:lnTo>
                  <a:pt x="62507" y="62508"/>
                </a:lnTo>
                <a:lnTo>
                  <a:pt x="53578" y="71438"/>
                </a:lnTo>
                <a:lnTo>
                  <a:pt x="53578" y="71438"/>
                </a:lnTo>
                <a:lnTo>
                  <a:pt x="53578" y="80368"/>
                </a:lnTo>
                <a:lnTo>
                  <a:pt x="44648" y="80368"/>
                </a:lnTo>
                <a:lnTo>
                  <a:pt x="44648" y="89297"/>
                </a:lnTo>
                <a:lnTo>
                  <a:pt x="35718" y="98227"/>
                </a:lnTo>
                <a:lnTo>
                  <a:pt x="35718" y="98227"/>
                </a:lnTo>
                <a:lnTo>
                  <a:pt x="35718" y="107157"/>
                </a:lnTo>
                <a:lnTo>
                  <a:pt x="26789" y="107157"/>
                </a:lnTo>
                <a:lnTo>
                  <a:pt x="26789" y="116086"/>
                </a:lnTo>
                <a:lnTo>
                  <a:pt x="26789" y="125016"/>
                </a:lnTo>
                <a:lnTo>
                  <a:pt x="17859" y="125016"/>
                </a:lnTo>
                <a:lnTo>
                  <a:pt x="17859" y="133946"/>
                </a:lnTo>
                <a:lnTo>
                  <a:pt x="17859" y="133946"/>
                </a:lnTo>
                <a:lnTo>
                  <a:pt x="8929" y="142875"/>
                </a:lnTo>
                <a:lnTo>
                  <a:pt x="8929" y="142875"/>
                </a:lnTo>
                <a:lnTo>
                  <a:pt x="8929" y="142875"/>
                </a:lnTo>
                <a:lnTo>
                  <a:pt x="0" y="151805"/>
                </a:lnTo>
                <a:lnTo>
                  <a:pt x="0" y="151805"/>
                </a:lnTo>
                <a:lnTo>
                  <a:pt x="0" y="160735"/>
                </a:lnTo>
                <a:lnTo>
                  <a:pt x="0" y="160735"/>
                </a:lnTo>
                <a:lnTo>
                  <a:pt x="0" y="160735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Freeform 215"/>
          <p:cNvSpPr/>
          <p:nvPr/>
        </p:nvSpPr>
        <p:spPr>
          <a:xfrm>
            <a:off x="6456164" y="3946921"/>
            <a:ext cx="98228" cy="17861"/>
          </a:xfrm>
          <a:custGeom>
            <a:avLst/>
            <a:gdLst/>
            <a:ahLst/>
            <a:cxnLst/>
            <a:rect l="0" t="0" r="0" b="0"/>
            <a:pathLst>
              <a:path w="98228" h="1786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17859" y="0"/>
                </a:lnTo>
                <a:lnTo>
                  <a:pt x="17859" y="0"/>
                </a:lnTo>
                <a:lnTo>
                  <a:pt x="17859" y="0"/>
                </a:lnTo>
                <a:lnTo>
                  <a:pt x="26789" y="0"/>
                </a:lnTo>
                <a:lnTo>
                  <a:pt x="26789" y="0"/>
                </a:lnTo>
                <a:lnTo>
                  <a:pt x="26789" y="0"/>
                </a:lnTo>
                <a:lnTo>
                  <a:pt x="35719" y="0"/>
                </a:lnTo>
                <a:lnTo>
                  <a:pt x="35719" y="0"/>
                </a:lnTo>
                <a:lnTo>
                  <a:pt x="44649" y="0"/>
                </a:lnTo>
                <a:lnTo>
                  <a:pt x="44649" y="0"/>
                </a:lnTo>
                <a:lnTo>
                  <a:pt x="53578" y="0"/>
                </a:lnTo>
                <a:lnTo>
                  <a:pt x="53578" y="0"/>
                </a:lnTo>
                <a:lnTo>
                  <a:pt x="53578" y="0"/>
                </a:lnTo>
                <a:lnTo>
                  <a:pt x="62508" y="0"/>
                </a:lnTo>
                <a:lnTo>
                  <a:pt x="62508" y="8930"/>
                </a:lnTo>
                <a:lnTo>
                  <a:pt x="71438" y="8930"/>
                </a:lnTo>
                <a:lnTo>
                  <a:pt x="71438" y="8930"/>
                </a:lnTo>
                <a:lnTo>
                  <a:pt x="71438" y="8930"/>
                </a:lnTo>
                <a:lnTo>
                  <a:pt x="80367" y="8930"/>
                </a:lnTo>
                <a:lnTo>
                  <a:pt x="80367" y="8930"/>
                </a:lnTo>
                <a:lnTo>
                  <a:pt x="80367" y="8930"/>
                </a:lnTo>
                <a:lnTo>
                  <a:pt x="89297" y="8930"/>
                </a:lnTo>
                <a:lnTo>
                  <a:pt x="89297" y="8930"/>
                </a:lnTo>
                <a:lnTo>
                  <a:pt x="89297" y="8930"/>
                </a:lnTo>
                <a:lnTo>
                  <a:pt x="89297" y="8930"/>
                </a:lnTo>
                <a:lnTo>
                  <a:pt x="89297" y="8930"/>
                </a:lnTo>
                <a:lnTo>
                  <a:pt x="89297" y="8930"/>
                </a:lnTo>
                <a:lnTo>
                  <a:pt x="98227" y="17860"/>
                </a:lnTo>
                <a:lnTo>
                  <a:pt x="98227" y="17860"/>
                </a:lnTo>
                <a:lnTo>
                  <a:pt x="98227" y="1786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Freeform 216"/>
          <p:cNvSpPr/>
          <p:nvPr/>
        </p:nvSpPr>
        <p:spPr>
          <a:xfrm>
            <a:off x="6599039" y="3812976"/>
            <a:ext cx="116087" cy="276821"/>
          </a:xfrm>
          <a:custGeom>
            <a:avLst/>
            <a:gdLst/>
            <a:ahLst/>
            <a:cxnLst/>
            <a:rect l="0" t="0" r="0" b="0"/>
            <a:pathLst>
              <a:path w="116087" h="276821">
                <a:moveTo>
                  <a:pt x="98227" y="26789"/>
                </a:moveTo>
                <a:lnTo>
                  <a:pt x="98227" y="17860"/>
                </a:lnTo>
                <a:lnTo>
                  <a:pt x="98227" y="17860"/>
                </a:lnTo>
                <a:lnTo>
                  <a:pt x="98227" y="17860"/>
                </a:lnTo>
                <a:lnTo>
                  <a:pt x="98227" y="8930"/>
                </a:lnTo>
                <a:lnTo>
                  <a:pt x="89297" y="8930"/>
                </a:lnTo>
                <a:lnTo>
                  <a:pt x="89297" y="8930"/>
                </a:lnTo>
                <a:lnTo>
                  <a:pt x="89297" y="8930"/>
                </a:lnTo>
                <a:lnTo>
                  <a:pt x="89297" y="0"/>
                </a:lnTo>
                <a:lnTo>
                  <a:pt x="80367" y="0"/>
                </a:lnTo>
                <a:lnTo>
                  <a:pt x="80367" y="0"/>
                </a:lnTo>
                <a:lnTo>
                  <a:pt x="71438" y="0"/>
                </a:lnTo>
                <a:lnTo>
                  <a:pt x="71438" y="0"/>
                </a:lnTo>
                <a:lnTo>
                  <a:pt x="62508" y="0"/>
                </a:lnTo>
                <a:lnTo>
                  <a:pt x="62508" y="0"/>
                </a:lnTo>
                <a:lnTo>
                  <a:pt x="53578" y="0"/>
                </a:lnTo>
                <a:lnTo>
                  <a:pt x="44649" y="0"/>
                </a:lnTo>
                <a:lnTo>
                  <a:pt x="44649" y="0"/>
                </a:lnTo>
                <a:lnTo>
                  <a:pt x="35719" y="8930"/>
                </a:lnTo>
                <a:lnTo>
                  <a:pt x="35719" y="8930"/>
                </a:lnTo>
                <a:lnTo>
                  <a:pt x="26789" y="8930"/>
                </a:lnTo>
                <a:lnTo>
                  <a:pt x="17859" y="8930"/>
                </a:lnTo>
                <a:lnTo>
                  <a:pt x="17859" y="17860"/>
                </a:lnTo>
                <a:lnTo>
                  <a:pt x="8930" y="17860"/>
                </a:lnTo>
                <a:lnTo>
                  <a:pt x="8930" y="17860"/>
                </a:lnTo>
                <a:lnTo>
                  <a:pt x="8930" y="26789"/>
                </a:lnTo>
                <a:lnTo>
                  <a:pt x="0" y="26789"/>
                </a:lnTo>
                <a:lnTo>
                  <a:pt x="0" y="35719"/>
                </a:lnTo>
                <a:lnTo>
                  <a:pt x="0" y="44649"/>
                </a:lnTo>
                <a:lnTo>
                  <a:pt x="0" y="44649"/>
                </a:lnTo>
                <a:lnTo>
                  <a:pt x="0" y="53578"/>
                </a:lnTo>
                <a:lnTo>
                  <a:pt x="0" y="53578"/>
                </a:lnTo>
                <a:lnTo>
                  <a:pt x="0" y="62508"/>
                </a:lnTo>
                <a:lnTo>
                  <a:pt x="0" y="71438"/>
                </a:lnTo>
                <a:lnTo>
                  <a:pt x="0" y="80367"/>
                </a:lnTo>
                <a:lnTo>
                  <a:pt x="0" y="89297"/>
                </a:lnTo>
                <a:lnTo>
                  <a:pt x="8930" y="98227"/>
                </a:lnTo>
                <a:lnTo>
                  <a:pt x="8930" y="98227"/>
                </a:lnTo>
                <a:lnTo>
                  <a:pt x="17859" y="107156"/>
                </a:lnTo>
                <a:lnTo>
                  <a:pt x="17859" y="125016"/>
                </a:lnTo>
                <a:lnTo>
                  <a:pt x="17859" y="125016"/>
                </a:lnTo>
                <a:lnTo>
                  <a:pt x="26789" y="133945"/>
                </a:lnTo>
                <a:lnTo>
                  <a:pt x="26789" y="142875"/>
                </a:lnTo>
                <a:lnTo>
                  <a:pt x="35719" y="151805"/>
                </a:lnTo>
                <a:lnTo>
                  <a:pt x="35719" y="160735"/>
                </a:lnTo>
                <a:lnTo>
                  <a:pt x="44649" y="169664"/>
                </a:lnTo>
                <a:lnTo>
                  <a:pt x="44649" y="178594"/>
                </a:lnTo>
                <a:lnTo>
                  <a:pt x="44649" y="178594"/>
                </a:lnTo>
                <a:lnTo>
                  <a:pt x="53578" y="187524"/>
                </a:lnTo>
                <a:lnTo>
                  <a:pt x="53578" y="196453"/>
                </a:lnTo>
                <a:lnTo>
                  <a:pt x="53578" y="205383"/>
                </a:lnTo>
                <a:lnTo>
                  <a:pt x="53578" y="214313"/>
                </a:lnTo>
                <a:lnTo>
                  <a:pt x="53578" y="223242"/>
                </a:lnTo>
                <a:lnTo>
                  <a:pt x="53578" y="223242"/>
                </a:lnTo>
                <a:lnTo>
                  <a:pt x="53578" y="232172"/>
                </a:lnTo>
                <a:lnTo>
                  <a:pt x="53578" y="232172"/>
                </a:lnTo>
                <a:lnTo>
                  <a:pt x="53578" y="241102"/>
                </a:lnTo>
                <a:lnTo>
                  <a:pt x="53578" y="250031"/>
                </a:lnTo>
                <a:lnTo>
                  <a:pt x="53578" y="250031"/>
                </a:lnTo>
                <a:lnTo>
                  <a:pt x="44649" y="258961"/>
                </a:lnTo>
                <a:lnTo>
                  <a:pt x="44649" y="258961"/>
                </a:lnTo>
                <a:lnTo>
                  <a:pt x="44649" y="258961"/>
                </a:lnTo>
                <a:lnTo>
                  <a:pt x="44649" y="267891"/>
                </a:lnTo>
                <a:lnTo>
                  <a:pt x="35719" y="267891"/>
                </a:lnTo>
                <a:lnTo>
                  <a:pt x="35719" y="267891"/>
                </a:lnTo>
                <a:lnTo>
                  <a:pt x="26789" y="267891"/>
                </a:lnTo>
                <a:lnTo>
                  <a:pt x="26789" y="267891"/>
                </a:lnTo>
                <a:lnTo>
                  <a:pt x="26789" y="276820"/>
                </a:lnTo>
                <a:lnTo>
                  <a:pt x="17859" y="267891"/>
                </a:lnTo>
                <a:lnTo>
                  <a:pt x="17859" y="267891"/>
                </a:lnTo>
                <a:lnTo>
                  <a:pt x="17859" y="267891"/>
                </a:lnTo>
                <a:lnTo>
                  <a:pt x="17859" y="267891"/>
                </a:lnTo>
                <a:lnTo>
                  <a:pt x="8930" y="267891"/>
                </a:lnTo>
                <a:lnTo>
                  <a:pt x="8930" y="267891"/>
                </a:lnTo>
                <a:lnTo>
                  <a:pt x="8930" y="258961"/>
                </a:lnTo>
                <a:lnTo>
                  <a:pt x="8930" y="258961"/>
                </a:lnTo>
                <a:lnTo>
                  <a:pt x="8930" y="250031"/>
                </a:lnTo>
                <a:lnTo>
                  <a:pt x="8930" y="250031"/>
                </a:lnTo>
                <a:lnTo>
                  <a:pt x="8930" y="241102"/>
                </a:lnTo>
                <a:lnTo>
                  <a:pt x="8930" y="232172"/>
                </a:lnTo>
                <a:lnTo>
                  <a:pt x="8930" y="232172"/>
                </a:lnTo>
                <a:lnTo>
                  <a:pt x="8930" y="223242"/>
                </a:lnTo>
                <a:lnTo>
                  <a:pt x="8930" y="214313"/>
                </a:lnTo>
                <a:lnTo>
                  <a:pt x="8930" y="205383"/>
                </a:lnTo>
                <a:lnTo>
                  <a:pt x="8930" y="196453"/>
                </a:lnTo>
                <a:lnTo>
                  <a:pt x="17859" y="187524"/>
                </a:lnTo>
                <a:lnTo>
                  <a:pt x="17859" y="178594"/>
                </a:lnTo>
                <a:lnTo>
                  <a:pt x="17859" y="169664"/>
                </a:lnTo>
                <a:lnTo>
                  <a:pt x="26789" y="160735"/>
                </a:lnTo>
                <a:lnTo>
                  <a:pt x="26789" y="151805"/>
                </a:lnTo>
                <a:lnTo>
                  <a:pt x="26789" y="142875"/>
                </a:lnTo>
                <a:lnTo>
                  <a:pt x="35719" y="133945"/>
                </a:lnTo>
                <a:lnTo>
                  <a:pt x="35719" y="125016"/>
                </a:lnTo>
                <a:lnTo>
                  <a:pt x="44649" y="116086"/>
                </a:lnTo>
                <a:lnTo>
                  <a:pt x="53578" y="107156"/>
                </a:lnTo>
                <a:lnTo>
                  <a:pt x="53578" y="98227"/>
                </a:lnTo>
                <a:lnTo>
                  <a:pt x="62508" y="89297"/>
                </a:lnTo>
                <a:lnTo>
                  <a:pt x="71438" y="80367"/>
                </a:lnTo>
                <a:lnTo>
                  <a:pt x="71438" y="71438"/>
                </a:lnTo>
                <a:lnTo>
                  <a:pt x="80367" y="62508"/>
                </a:lnTo>
                <a:lnTo>
                  <a:pt x="80367" y="53578"/>
                </a:lnTo>
                <a:lnTo>
                  <a:pt x="89297" y="44649"/>
                </a:lnTo>
                <a:lnTo>
                  <a:pt x="98227" y="44649"/>
                </a:lnTo>
                <a:lnTo>
                  <a:pt x="98227" y="35719"/>
                </a:lnTo>
                <a:lnTo>
                  <a:pt x="107156" y="26789"/>
                </a:lnTo>
                <a:lnTo>
                  <a:pt x="107156" y="17860"/>
                </a:lnTo>
                <a:lnTo>
                  <a:pt x="116086" y="8930"/>
                </a:lnTo>
                <a:lnTo>
                  <a:pt x="116086" y="893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Freeform 217"/>
          <p:cNvSpPr/>
          <p:nvPr/>
        </p:nvSpPr>
        <p:spPr>
          <a:xfrm>
            <a:off x="6804422" y="3616523"/>
            <a:ext cx="98227" cy="562571"/>
          </a:xfrm>
          <a:custGeom>
            <a:avLst/>
            <a:gdLst/>
            <a:ahLst/>
            <a:cxnLst/>
            <a:rect l="0" t="0" r="0" b="0"/>
            <a:pathLst>
              <a:path w="98227" h="56257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8930"/>
                </a:lnTo>
                <a:lnTo>
                  <a:pt x="17859" y="8930"/>
                </a:lnTo>
                <a:lnTo>
                  <a:pt x="17859" y="17859"/>
                </a:lnTo>
                <a:lnTo>
                  <a:pt x="26789" y="17859"/>
                </a:lnTo>
                <a:lnTo>
                  <a:pt x="26789" y="26789"/>
                </a:lnTo>
                <a:lnTo>
                  <a:pt x="35719" y="26789"/>
                </a:lnTo>
                <a:lnTo>
                  <a:pt x="35719" y="35719"/>
                </a:lnTo>
                <a:lnTo>
                  <a:pt x="44648" y="44648"/>
                </a:lnTo>
                <a:lnTo>
                  <a:pt x="44648" y="44648"/>
                </a:lnTo>
                <a:lnTo>
                  <a:pt x="53578" y="53578"/>
                </a:lnTo>
                <a:lnTo>
                  <a:pt x="53578" y="62508"/>
                </a:lnTo>
                <a:lnTo>
                  <a:pt x="62508" y="71438"/>
                </a:lnTo>
                <a:lnTo>
                  <a:pt x="62508" y="80367"/>
                </a:lnTo>
                <a:lnTo>
                  <a:pt x="71437" y="89297"/>
                </a:lnTo>
                <a:lnTo>
                  <a:pt x="71437" y="98227"/>
                </a:lnTo>
                <a:lnTo>
                  <a:pt x="80367" y="107156"/>
                </a:lnTo>
                <a:lnTo>
                  <a:pt x="80367" y="116086"/>
                </a:lnTo>
                <a:lnTo>
                  <a:pt x="80367" y="133945"/>
                </a:lnTo>
                <a:lnTo>
                  <a:pt x="89297" y="142875"/>
                </a:lnTo>
                <a:lnTo>
                  <a:pt x="89297" y="151805"/>
                </a:lnTo>
                <a:lnTo>
                  <a:pt x="89297" y="160734"/>
                </a:lnTo>
                <a:lnTo>
                  <a:pt x="98226" y="178594"/>
                </a:lnTo>
                <a:lnTo>
                  <a:pt x="98226" y="187523"/>
                </a:lnTo>
                <a:lnTo>
                  <a:pt x="98226" y="205383"/>
                </a:lnTo>
                <a:lnTo>
                  <a:pt x="98226" y="214313"/>
                </a:lnTo>
                <a:lnTo>
                  <a:pt x="98226" y="232172"/>
                </a:lnTo>
                <a:lnTo>
                  <a:pt x="98226" y="241102"/>
                </a:lnTo>
                <a:lnTo>
                  <a:pt x="98226" y="258961"/>
                </a:lnTo>
                <a:lnTo>
                  <a:pt x="98226" y="276820"/>
                </a:lnTo>
                <a:lnTo>
                  <a:pt x="98226" y="285750"/>
                </a:lnTo>
                <a:lnTo>
                  <a:pt x="98226" y="303609"/>
                </a:lnTo>
                <a:lnTo>
                  <a:pt x="98226" y="312539"/>
                </a:lnTo>
                <a:lnTo>
                  <a:pt x="89297" y="330398"/>
                </a:lnTo>
                <a:lnTo>
                  <a:pt x="89297" y="339328"/>
                </a:lnTo>
                <a:lnTo>
                  <a:pt x="89297" y="357188"/>
                </a:lnTo>
                <a:lnTo>
                  <a:pt x="89297" y="375047"/>
                </a:lnTo>
                <a:lnTo>
                  <a:pt x="80367" y="383977"/>
                </a:lnTo>
                <a:lnTo>
                  <a:pt x="80367" y="401836"/>
                </a:lnTo>
                <a:lnTo>
                  <a:pt x="80367" y="410766"/>
                </a:lnTo>
                <a:lnTo>
                  <a:pt x="71437" y="428625"/>
                </a:lnTo>
                <a:lnTo>
                  <a:pt x="71437" y="437555"/>
                </a:lnTo>
                <a:lnTo>
                  <a:pt x="71437" y="446484"/>
                </a:lnTo>
                <a:lnTo>
                  <a:pt x="62508" y="464344"/>
                </a:lnTo>
                <a:lnTo>
                  <a:pt x="62508" y="473273"/>
                </a:lnTo>
                <a:lnTo>
                  <a:pt x="62508" y="482203"/>
                </a:lnTo>
                <a:lnTo>
                  <a:pt x="53578" y="491133"/>
                </a:lnTo>
                <a:lnTo>
                  <a:pt x="53578" y="500063"/>
                </a:lnTo>
                <a:lnTo>
                  <a:pt x="44648" y="508992"/>
                </a:lnTo>
                <a:lnTo>
                  <a:pt x="44648" y="517922"/>
                </a:lnTo>
                <a:lnTo>
                  <a:pt x="35719" y="535781"/>
                </a:lnTo>
                <a:lnTo>
                  <a:pt x="35719" y="535781"/>
                </a:lnTo>
                <a:lnTo>
                  <a:pt x="26789" y="544711"/>
                </a:lnTo>
                <a:lnTo>
                  <a:pt x="26789" y="553641"/>
                </a:lnTo>
                <a:lnTo>
                  <a:pt x="26789" y="562570"/>
                </a:lnTo>
                <a:lnTo>
                  <a:pt x="26789" y="56257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Freeform 218"/>
          <p:cNvSpPr/>
          <p:nvPr/>
        </p:nvSpPr>
        <p:spPr>
          <a:xfrm>
            <a:off x="7054453" y="3580804"/>
            <a:ext cx="151806" cy="500064"/>
          </a:xfrm>
          <a:custGeom>
            <a:avLst/>
            <a:gdLst/>
            <a:ahLst/>
            <a:cxnLst/>
            <a:rect l="0" t="0" r="0" b="0"/>
            <a:pathLst>
              <a:path w="151806" h="500064">
                <a:moveTo>
                  <a:pt x="151805" y="0"/>
                </a:moveTo>
                <a:lnTo>
                  <a:pt x="151805" y="8930"/>
                </a:lnTo>
                <a:lnTo>
                  <a:pt x="142875" y="8930"/>
                </a:lnTo>
                <a:lnTo>
                  <a:pt x="133945" y="17860"/>
                </a:lnTo>
                <a:lnTo>
                  <a:pt x="133945" y="17860"/>
                </a:lnTo>
                <a:lnTo>
                  <a:pt x="125016" y="26789"/>
                </a:lnTo>
                <a:lnTo>
                  <a:pt x="125016" y="35719"/>
                </a:lnTo>
                <a:lnTo>
                  <a:pt x="116086" y="35719"/>
                </a:lnTo>
                <a:lnTo>
                  <a:pt x="116086" y="44649"/>
                </a:lnTo>
                <a:lnTo>
                  <a:pt x="107156" y="53578"/>
                </a:lnTo>
                <a:lnTo>
                  <a:pt x="107156" y="62508"/>
                </a:lnTo>
                <a:lnTo>
                  <a:pt x="98227" y="71438"/>
                </a:lnTo>
                <a:lnTo>
                  <a:pt x="89297" y="80367"/>
                </a:lnTo>
                <a:lnTo>
                  <a:pt x="89297" y="89297"/>
                </a:lnTo>
                <a:lnTo>
                  <a:pt x="80367" y="107157"/>
                </a:lnTo>
                <a:lnTo>
                  <a:pt x="71438" y="116086"/>
                </a:lnTo>
                <a:lnTo>
                  <a:pt x="62508" y="133946"/>
                </a:lnTo>
                <a:lnTo>
                  <a:pt x="62508" y="151805"/>
                </a:lnTo>
                <a:lnTo>
                  <a:pt x="53578" y="169664"/>
                </a:lnTo>
                <a:lnTo>
                  <a:pt x="44649" y="187524"/>
                </a:lnTo>
                <a:lnTo>
                  <a:pt x="35719" y="205383"/>
                </a:lnTo>
                <a:lnTo>
                  <a:pt x="26789" y="223242"/>
                </a:lnTo>
                <a:lnTo>
                  <a:pt x="17860" y="250032"/>
                </a:lnTo>
                <a:lnTo>
                  <a:pt x="17860" y="267891"/>
                </a:lnTo>
                <a:lnTo>
                  <a:pt x="8930" y="294680"/>
                </a:lnTo>
                <a:lnTo>
                  <a:pt x="8930" y="312539"/>
                </a:lnTo>
                <a:lnTo>
                  <a:pt x="0" y="339328"/>
                </a:lnTo>
                <a:lnTo>
                  <a:pt x="0" y="357188"/>
                </a:lnTo>
                <a:lnTo>
                  <a:pt x="0" y="383977"/>
                </a:lnTo>
                <a:lnTo>
                  <a:pt x="0" y="410766"/>
                </a:lnTo>
                <a:lnTo>
                  <a:pt x="8930" y="437555"/>
                </a:lnTo>
                <a:lnTo>
                  <a:pt x="17860" y="464344"/>
                </a:lnTo>
                <a:lnTo>
                  <a:pt x="26789" y="500063"/>
                </a:lnTo>
                <a:lnTo>
                  <a:pt x="26789" y="500063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Freeform 219"/>
          <p:cNvSpPr/>
          <p:nvPr/>
        </p:nvSpPr>
        <p:spPr>
          <a:xfrm>
            <a:off x="7241977" y="3750468"/>
            <a:ext cx="107157" cy="169665"/>
          </a:xfrm>
          <a:custGeom>
            <a:avLst/>
            <a:gdLst/>
            <a:ahLst/>
            <a:cxnLst/>
            <a:rect l="0" t="0" r="0" b="0"/>
            <a:pathLst>
              <a:path w="107157" h="169665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8929" y="17860"/>
                </a:lnTo>
                <a:lnTo>
                  <a:pt x="8929" y="17860"/>
                </a:lnTo>
                <a:lnTo>
                  <a:pt x="8929" y="26789"/>
                </a:lnTo>
                <a:lnTo>
                  <a:pt x="17859" y="26789"/>
                </a:lnTo>
                <a:lnTo>
                  <a:pt x="17859" y="26789"/>
                </a:lnTo>
                <a:lnTo>
                  <a:pt x="26789" y="35719"/>
                </a:lnTo>
                <a:lnTo>
                  <a:pt x="35718" y="44649"/>
                </a:lnTo>
                <a:lnTo>
                  <a:pt x="35718" y="53578"/>
                </a:lnTo>
                <a:lnTo>
                  <a:pt x="44648" y="53578"/>
                </a:lnTo>
                <a:lnTo>
                  <a:pt x="44648" y="62508"/>
                </a:lnTo>
                <a:lnTo>
                  <a:pt x="44648" y="71438"/>
                </a:lnTo>
                <a:lnTo>
                  <a:pt x="53578" y="71438"/>
                </a:lnTo>
                <a:lnTo>
                  <a:pt x="53578" y="80368"/>
                </a:lnTo>
                <a:lnTo>
                  <a:pt x="62507" y="89297"/>
                </a:lnTo>
                <a:lnTo>
                  <a:pt x="62507" y="98227"/>
                </a:lnTo>
                <a:lnTo>
                  <a:pt x="71437" y="107157"/>
                </a:lnTo>
                <a:lnTo>
                  <a:pt x="71437" y="116086"/>
                </a:lnTo>
                <a:lnTo>
                  <a:pt x="80367" y="125016"/>
                </a:lnTo>
                <a:lnTo>
                  <a:pt x="80367" y="133946"/>
                </a:lnTo>
                <a:lnTo>
                  <a:pt x="89296" y="142875"/>
                </a:lnTo>
                <a:lnTo>
                  <a:pt x="89296" y="151805"/>
                </a:lnTo>
                <a:lnTo>
                  <a:pt x="98226" y="160735"/>
                </a:lnTo>
                <a:lnTo>
                  <a:pt x="98226" y="160735"/>
                </a:lnTo>
                <a:lnTo>
                  <a:pt x="107156" y="169664"/>
                </a:lnTo>
                <a:lnTo>
                  <a:pt x="107156" y="169664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Freeform 220"/>
          <p:cNvSpPr/>
          <p:nvPr/>
        </p:nvSpPr>
        <p:spPr>
          <a:xfrm>
            <a:off x="7224117" y="3687961"/>
            <a:ext cx="133947" cy="160735"/>
          </a:xfrm>
          <a:custGeom>
            <a:avLst/>
            <a:gdLst/>
            <a:ahLst/>
            <a:cxnLst/>
            <a:rect l="0" t="0" r="0" b="0"/>
            <a:pathLst>
              <a:path w="133947" h="160735">
                <a:moveTo>
                  <a:pt x="133946" y="0"/>
                </a:moveTo>
                <a:lnTo>
                  <a:pt x="133946" y="0"/>
                </a:lnTo>
                <a:lnTo>
                  <a:pt x="125016" y="8929"/>
                </a:lnTo>
                <a:lnTo>
                  <a:pt x="116086" y="17859"/>
                </a:lnTo>
                <a:lnTo>
                  <a:pt x="107156" y="17859"/>
                </a:lnTo>
                <a:lnTo>
                  <a:pt x="107156" y="26789"/>
                </a:lnTo>
                <a:lnTo>
                  <a:pt x="98227" y="35718"/>
                </a:lnTo>
                <a:lnTo>
                  <a:pt x="89297" y="44648"/>
                </a:lnTo>
                <a:lnTo>
                  <a:pt x="80367" y="62507"/>
                </a:lnTo>
                <a:lnTo>
                  <a:pt x="71438" y="71437"/>
                </a:lnTo>
                <a:lnTo>
                  <a:pt x="53578" y="80367"/>
                </a:lnTo>
                <a:lnTo>
                  <a:pt x="44649" y="98226"/>
                </a:lnTo>
                <a:lnTo>
                  <a:pt x="35719" y="107156"/>
                </a:lnTo>
                <a:lnTo>
                  <a:pt x="26789" y="116085"/>
                </a:lnTo>
                <a:lnTo>
                  <a:pt x="17860" y="133945"/>
                </a:lnTo>
                <a:lnTo>
                  <a:pt x="8930" y="142875"/>
                </a:lnTo>
                <a:lnTo>
                  <a:pt x="0" y="160734"/>
                </a:lnTo>
                <a:lnTo>
                  <a:pt x="0" y="160734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Freeform 221"/>
          <p:cNvSpPr/>
          <p:nvPr/>
        </p:nvSpPr>
        <p:spPr>
          <a:xfrm>
            <a:off x="7509867" y="3580804"/>
            <a:ext cx="26790" cy="232173"/>
          </a:xfrm>
          <a:custGeom>
            <a:avLst/>
            <a:gdLst/>
            <a:ahLst/>
            <a:cxnLst/>
            <a:rect l="0" t="0" r="0" b="0"/>
            <a:pathLst>
              <a:path w="26790" h="232173">
                <a:moveTo>
                  <a:pt x="26789" y="0"/>
                </a:moveTo>
                <a:lnTo>
                  <a:pt x="26789" y="0"/>
                </a:lnTo>
                <a:lnTo>
                  <a:pt x="26789" y="0"/>
                </a:lnTo>
                <a:lnTo>
                  <a:pt x="26789" y="0"/>
                </a:lnTo>
                <a:lnTo>
                  <a:pt x="26789" y="0"/>
                </a:lnTo>
                <a:lnTo>
                  <a:pt x="26789" y="0"/>
                </a:lnTo>
                <a:lnTo>
                  <a:pt x="26789" y="0"/>
                </a:lnTo>
                <a:lnTo>
                  <a:pt x="26789" y="8930"/>
                </a:lnTo>
                <a:lnTo>
                  <a:pt x="26789" y="8930"/>
                </a:lnTo>
                <a:lnTo>
                  <a:pt x="26789" y="8930"/>
                </a:lnTo>
                <a:lnTo>
                  <a:pt x="26789" y="17860"/>
                </a:lnTo>
                <a:lnTo>
                  <a:pt x="26789" y="17860"/>
                </a:lnTo>
                <a:lnTo>
                  <a:pt x="26789" y="26789"/>
                </a:lnTo>
                <a:lnTo>
                  <a:pt x="26789" y="35719"/>
                </a:lnTo>
                <a:lnTo>
                  <a:pt x="26789" y="44649"/>
                </a:lnTo>
                <a:lnTo>
                  <a:pt x="26789" y="53578"/>
                </a:lnTo>
                <a:lnTo>
                  <a:pt x="17860" y="62508"/>
                </a:lnTo>
                <a:lnTo>
                  <a:pt x="17860" y="71438"/>
                </a:lnTo>
                <a:lnTo>
                  <a:pt x="17860" y="80367"/>
                </a:lnTo>
                <a:lnTo>
                  <a:pt x="17860" y="89297"/>
                </a:lnTo>
                <a:lnTo>
                  <a:pt x="17860" y="98227"/>
                </a:lnTo>
                <a:lnTo>
                  <a:pt x="17860" y="116086"/>
                </a:lnTo>
                <a:lnTo>
                  <a:pt x="17860" y="125016"/>
                </a:lnTo>
                <a:lnTo>
                  <a:pt x="17860" y="133946"/>
                </a:lnTo>
                <a:lnTo>
                  <a:pt x="8930" y="142875"/>
                </a:lnTo>
                <a:lnTo>
                  <a:pt x="8930" y="151805"/>
                </a:lnTo>
                <a:lnTo>
                  <a:pt x="8930" y="169664"/>
                </a:lnTo>
                <a:lnTo>
                  <a:pt x="8930" y="178594"/>
                </a:lnTo>
                <a:lnTo>
                  <a:pt x="8930" y="187524"/>
                </a:lnTo>
                <a:lnTo>
                  <a:pt x="8930" y="196453"/>
                </a:lnTo>
                <a:lnTo>
                  <a:pt x="0" y="196453"/>
                </a:lnTo>
                <a:lnTo>
                  <a:pt x="0" y="214313"/>
                </a:lnTo>
                <a:lnTo>
                  <a:pt x="0" y="214313"/>
                </a:lnTo>
                <a:lnTo>
                  <a:pt x="0" y="223242"/>
                </a:lnTo>
                <a:lnTo>
                  <a:pt x="0" y="232172"/>
                </a:lnTo>
                <a:lnTo>
                  <a:pt x="0" y="232172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Freeform 222"/>
          <p:cNvSpPr/>
          <p:nvPr/>
        </p:nvSpPr>
        <p:spPr>
          <a:xfrm>
            <a:off x="7465219" y="3679031"/>
            <a:ext cx="98227" cy="1"/>
          </a:xfrm>
          <a:custGeom>
            <a:avLst/>
            <a:gdLst/>
            <a:ahLst/>
            <a:cxnLst/>
            <a:rect l="0" t="0" r="0" b="0"/>
            <a:pathLst>
              <a:path w="98227" h="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29" y="0"/>
                </a:lnTo>
                <a:lnTo>
                  <a:pt x="8929" y="0"/>
                </a:lnTo>
                <a:lnTo>
                  <a:pt x="17859" y="0"/>
                </a:lnTo>
                <a:lnTo>
                  <a:pt x="17859" y="0"/>
                </a:lnTo>
                <a:lnTo>
                  <a:pt x="26789" y="0"/>
                </a:lnTo>
                <a:lnTo>
                  <a:pt x="35719" y="0"/>
                </a:lnTo>
                <a:lnTo>
                  <a:pt x="35719" y="0"/>
                </a:lnTo>
                <a:lnTo>
                  <a:pt x="44648" y="0"/>
                </a:lnTo>
                <a:lnTo>
                  <a:pt x="53578" y="0"/>
                </a:lnTo>
                <a:lnTo>
                  <a:pt x="62508" y="0"/>
                </a:lnTo>
                <a:lnTo>
                  <a:pt x="62508" y="0"/>
                </a:lnTo>
                <a:lnTo>
                  <a:pt x="71437" y="0"/>
                </a:lnTo>
                <a:lnTo>
                  <a:pt x="80367" y="0"/>
                </a:lnTo>
                <a:lnTo>
                  <a:pt x="80367" y="0"/>
                </a:lnTo>
                <a:lnTo>
                  <a:pt x="89297" y="0"/>
                </a:lnTo>
                <a:lnTo>
                  <a:pt x="98226" y="0"/>
                </a:lnTo>
                <a:lnTo>
                  <a:pt x="98226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Freeform 223"/>
          <p:cNvSpPr/>
          <p:nvPr/>
        </p:nvSpPr>
        <p:spPr>
          <a:xfrm>
            <a:off x="7643813" y="3598664"/>
            <a:ext cx="107157" cy="205383"/>
          </a:xfrm>
          <a:custGeom>
            <a:avLst/>
            <a:gdLst/>
            <a:ahLst/>
            <a:cxnLst/>
            <a:rect l="0" t="0" r="0" b="0"/>
            <a:pathLst>
              <a:path w="107157" h="205383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29" y="0"/>
                </a:lnTo>
                <a:lnTo>
                  <a:pt x="8929" y="0"/>
                </a:lnTo>
                <a:lnTo>
                  <a:pt x="17859" y="0"/>
                </a:lnTo>
                <a:lnTo>
                  <a:pt x="26789" y="0"/>
                </a:lnTo>
                <a:lnTo>
                  <a:pt x="26789" y="0"/>
                </a:lnTo>
                <a:lnTo>
                  <a:pt x="35718" y="0"/>
                </a:lnTo>
                <a:lnTo>
                  <a:pt x="44648" y="0"/>
                </a:lnTo>
                <a:lnTo>
                  <a:pt x="53578" y="0"/>
                </a:lnTo>
                <a:lnTo>
                  <a:pt x="53578" y="0"/>
                </a:lnTo>
                <a:lnTo>
                  <a:pt x="62507" y="0"/>
                </a:lnTo>
                <a:lnTo>
                  <a:pt x="71437" y="8929"/>
                </a:lnTo>
                <a:lnTo>
                  <a:pt x="71437" y="8929"/>
                </a:lnTo>
                <a:lnTo>
                  <a:pt x="80367" y="8929"/>
                </a:lnTo>
                <a:lnTo>
                  <a:pt x="80367" y="8929"/>
                </a:lnTo>
                <a:lnTo>
                  <a:pt x="80367" y="17859"/>
                </a:lnTo>
                <a:lnTo>
                  <a:pt x="89296" y="17859"/>
                </a:lnTo>
                <a:lnTo>
                  <a:pt x="89296" y="17859"/>
                </a:lnTo>
                <a:lnTo>
                  <a:pt x="89296" y="17859"/>
                </a:lnTo>
                <a:lnTo>
                  <a:pt x="89296" y="26789"/>
                </a:lnTo>
                <a:lnTo>
                  <a:pt x="89296" y="26789"/>
                </a:lnTo>
                <a:lnTo>
                  <a:pt x="89296" y="35718"/>
                </a:lnTo>
                <a:lnTo>
                  <a:pt x="89296" y="35718"/>
                </a:lnTo>
                <a:lnTo>
                  <a:pt x="80367" y="44648"/>
                </a:lnTo>
                <a:lnTo>
                  <a:pt x="80367" y="44648"/>
                </a:lnTo>
                <a:lnTo>
                  <a:pt x="80367" y="44648"/>
                </a:lnTo>
                <a:lnTo>
                  <a:pt x="71437" y="53578"/>
                </a:lnTo>
                <a:lnTo>
                  <a:pt x="62507" y="62507"/>
                </a:lnTo>
                <a:lnTo>
                  <a:pt x="62507" y="62507"/>
                </a:lnTo>
                <a:lnTo>
                  <a:pt x="53578" y="71437"/>
                </a:lnTo>
                <a:lnTo>
                  <a:pt x="53578" y="71437"/>
                </a:lnTo>
                <a:lnTo>
                  <a:pt x="44648" y="71437"/>
                </a:lnTo>
                <a:lnTo>
                  <a:pt x="44648" y="71437"/>
                </a:lnTo>
                <a:lnTo>
                  <a:pt x="35718" y="80367"/>
                </a:lnTo>
                <a:lnTo>
                  <a:pt x="35718" y="80367"/>
                </a:lnTo>
                <a:lnTo>
                  <a:pt x="26789" y="80367"/>
                </a:lnTo>
                <a:lnTo>
                  <a:pt x="26789" y="80367"/>
                </a:lnTo>
                <a:lnTo>
                  <a:pt x="26789" y="80367"/>
                </a:lnTo>
                <a:lnTo>
                  <a:pt x="26789" y="80367"/>
                </a:lnTo>
                <a:lnTo>
                  <a:pt x="26789" y="80367"/>
                </a:lnTo>
                <a:lnTo>
                  <a:pt x="26789" y="80367"/>
                </a:lnTo>
                <a:lnTo>
                  <a:pt x="26789" y="80367"/>
                </a:lnTo>
                <a:lnTo>
                  <a:pt x="26789" y="80367"/>
                </a:lnTo>
                <a:lnTo>
                  <a:pt x="26789" y="80367"/>
                </a:lnTo>
                <a:lnTo>
                  <a:pt x="26789" y="80367"/>
                </a:lnTo>
                <a:lnTo>
                  <a:pt x="35718" y="80367"/>
                </a:lnTo>
                <a:lnTo>
                  <a:pt x="35718" y="80367"/>
                </a:lnTo>
                <a:lnTo>
                  <a:pt x="44648" y="80367"/>
                </a:lnTo>
                <a:lnTo>
                  <a:pt x="44648" y="80367"/>
                </a:lnTo>
                <a:lnTo>
                  <a:pt x="53578" y="80367"/>
                </a:lnTo>
                <a:lnTo>
                  <a:pt x="62507" y="80367"/>
                </a:lnTo>
                <a:lnTo>
                  <a:pt x="71437" y="80367"/>
                </a:lnTo>
                <a:lnTo>
                  <a:pt x="80367" y="80367"/>
                </a:lnTo>
                <a:lnTo>
                  <a:pt x="80367" y="89297"/>
                </a:lnTo>
                <a:lnTo>
                  <a:pt x="89296" y="89297"/>
                </a:lnTo>
                <a:lnTo>
                  <a:pt x="98226" y="89297"/>
                </a:lnTo>
                <a:lnTo>
                  <a:pt x="98226" y="98226"/>
                </a:lnTo>
                <a:lnTo>
                  <a:pt x="107156" y="98226"/>
                </a:lnTo>
                <a:lnTo>
                  <a:pt x="107156" y="107156"/>
                </a:lnTo>
                <a:lnTo>
                  <a:pt x="107156" y="107156"/>
                </a:lnTo>
                <a:lnTo>
                  <a:pt x="107156" y="116086"/>
                </a:lnTo>
                <a:lnTo>
                  <a:pt x="107156" y="116086"/>
                </a:lnTo>
                <a:lnTo>
                  <a:pt x="107156" y="125015"/>
                </a:lnTo>
                <a:lnTo>
                  <a:pt x="107156" y="133945"/>
                </a:lnTo>
                <a:lnTo>
                  <a:pt x="98226" y="133945"/>
                </a:lnTo>
                <a:lnTo>
                  <a:pt x="98226" y="142875"/>
                </a:lnTo>
                <a:lnTo>
                  <a:pt x="98226" y="151804"/>
                </a:lnTo>
                <a:lnTo>
                  <a:pt x="89296" y="151804"/>
                </a:lnTo>
                <a:lnTo>
                  <a:pt x="80367" y="160734"/>
                </a:lnTo>
                <a:lnTo>
                  <a:pt x="80367" y="169664"/>
                </a:lnTo>
                <a:lnTo>
                  <a:pt x="71437" y="178593"/>
                </a:lnTo>
                <a:lnTo>
                  <a:pt x="62507" y="178593"/>
                </a:lnTo>
                <a:lnTo>
                  <a:pt x="62507" y="187523"/>
                </a:lnTo>
                <a:lnTo>
                  <a:pt x="53578" y="187523"/>
                </a:lnTo>
                <a:lnTo>
                  <a:pt x="44648" y="196453"/>
                </a:lnTo>
                <a:lnTo>
                  <a:pt x="44648" y="196453"/>
                </a:lnTo>
                <a:lnTo>
                  <a:pt x="35718" y="205382"/>
                </a:lnTo>
                <a:lnTo>
                  <a:pt x="35718" y="205382"/>
                </a:lnTo>
                <a:lnTo>
                  <a:pt x="35718" y="205382"/>
                </a:lnTo>
                <a:lnTo>
                  <a:pt x="35718" y="205382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Freeform 224"/>
          <p:cNvSpPr/>
          <p:nvPr/>
        </p:nvSpPr>
        <p:spPr>
          <a:xfrm>
            <a:off x="7750969" y="3259336"/>
            <a:ext cx="473273" cy="1169790"/>
          </a:xfrm>
          <a:custGeom>
            <a:avLst/>
            <a:gdLst/>
            <a:ahLst/>
            <a:cxnLst/>
            <a:rect l="0" t="0" r="0" b="0"/>
            <a:pathLst>
              <a:path w="473273" h="1169790">
                <a:moveTo>
                  <a:pt x="8929" y="0"/>
                </a:moveTo>
                <a:lnTo>
                  <a:pt x="0" y="0"/>
                </a:lnTo>
                <a:lnTo>
                  <a:pt x="0" y="8929"/>
                </a:lnTo>
                <a:lnTo>
                  <a:pt x="8929" y="8929"/>
                </a:lnTo>
                <a:lnTo>
                  <a:pt x="8929" y="8929"/>
                </a:lnTo>
                <a:lnTo>
                  <a:pt x="8929" y="8929"/>
                </a:lnTo>
                <a:lnTo>
                  <a:pt x="8929" y="17859"/>
                </a:lnTo>
                <a:lnTo>
                  <a:pt x="8929" y="17859"/>
                </a:lnTo>
                <a:lnTo>
                  <a:pt x="17859" y="17859"/>
                </a:lnTo>
                <a:lnTo>
                  <a:pt x="17859" y="26789"/>
                </a:lnTo>
                <a:lnTo>
                  <a:pt x="17859" y="26789"/>
                </a:lnTo>
                <a:lnTo>
                  <a:pt x="26789" y="35718"/>
                </a:lnTo>
                <a:lnTo>
                  <a:pt x="26789" y="35718"/>
                </a:lnTo>
                <a:lnTo>
                  <a:pt x="35719" y="35718"/>
                </a:lnTo>
                <a:lnTo>
                  <a:pt x="44648" y="44648"/>
                </a:lnTo>
                <a:lnTo>
                  <a:pt x="44648" y="44648"/>
                </a:lnTo>
                <a:lnTo>
                  <a:pt x="53578" y="53578"/>
                </a:lnTo>
                <a:lnTo>
                  <a:pt x="62508" y="53578"/>
                </a:lnTo>
                <a:lnTo>
                  <a:pt x="71437" y="62507"/>
                </a:lnTo>
                <a:lnTo>
                  <a:pt x="80367" y="62507"/>
                </a:lnTo>
                <a:lnTo>
                  <a:pt x="89297" y="71437"/>
                </a:lnTo>
                <a:lnTo>
                  <a:pt x="98226" y="80367"/>
                </a:lnTo>
                <a:lnTo>
                  <a:pt x="107156" y="89296"/>
                </a:lnTo>
                <a:lnTo>
                  <a:pt x="125015" y="89296"/>
                </a:lnTo>
                <a:lnTo>
                  <a:pt x="133945" y="98226"/>
                </a:lnTo>
                <a:lnTo>
                  <a:pt x="151804" y="107156"/>
                </a:lnTo>
                <a:lnTo>
                  <a:pt x="160734" y="116085"/>
                </a:lnTo>
                <a:lnTo>
                  <a:pt x="178594" y="125015"/>
                </a:lnTo>
                <a:lnTo>
                  <a:pt x="196453" y="133945"/>
                </a:lnTo>
                <a:lnTo>
                  <a:pt x="205383" y="142875"/>
                </a:lnTo>
                <a:lnTo>
                  <a:pt x="232172" y="151804"/>
                </a:lnTo>
                <a:lnTo>
                  <a:pt x="250031" y="169664"/>
                </a:lnTo>
                <a:lnTo>
                  <a:pt x="267890" y="178593"/>
                </a:lnTo>
                <a:lnTo>
                  <a:pt x="285750" y="196453"/>
                </a:lnTo>
                <a:lnTo>
                  <a:pt x="303609" y="214312"/>
                </a:lnTo>
                <a:lnTo>
                  <a:pt x="321469" y="232171"/>
                </a:lnTo>
                <a:lnTo>
                  <a:pt x="339328" y="250031"/>
                </a:lnTo>
                <a:lnTo>
                  <a:pt x="357187" y="267890"/>
                </a:lnTo>
                <a:lnTo>
                  <a:pt x="375047" y="294679"/>
                </a:lnTo>
                <a:lnTo>
                  <a:pt x="392906" y="321468"/>
                </a:lnTo>
                <a:lnTo>
                  <a:pt x="401836" y="348257"/>
                </a:lnTo>
                <a:lnTo>
                  <a:pt x="419695" y="375046"/>
                </a:lnTo>
                <a:lnTo>
                  <a:pt x="437554" y="410765"/>
                </a:lnTo>
                <a:lnTo>
                  <a:pt x="446483" y="446484"/>
                </a:lnTo>
                <a:lnTo>
                  <a:pt x="455413" y="482203"/>
                </a:lnTo>
                <a:lnTo>
                  <a:pt x="464343" y="517921"/>
                </a:lnTo>
                <a:lnTo>
                  <a:pt x="464343" y="562570"/>
                </a:lnTo>
                <a:lnTo>
                  <a:pt x="473272" y="607218"/>
                </a:lnTo>
                <a:lnTo>
                  <a:pt x="473272" y="651867"/>
                </a:lnTo>
                <a:lnTo>
                  <a:pt x="464343" y="696515"/>
                </a:lnTo>
                <a:lnTo>
                  <a:pt x="464343" y="750093"/>
                </a:lnTo>
                <a:lnTo>
                  <a:pt x="446483" y="794742"/>
                </a:lnTo>
                <a:lnTo>
                  <a:pt x="437554" y="848320"/>
                </a:lnTo>
                <a:lnTo>
                  <a:pt x="428625" y="901898"/>
                </a:lnTo>
                <a:lnTo>
                  <a:pt x="401836" y="964406"/>
                </a:lnTo>
                <a:lnTo>
                  <a:pt x="383976" y="1026914"/>
                </a:lnTo>
                <a:lnTo>
                  <a:pt x="357187" y="1080492"/>
                </a:lnTo>
                <a:lnTo>
                  <a:pt x="312539" y="1169789"/>
                </a:lnTo>
                <a:lnTo>
                  <a:pt x="312539" y="1169789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" name="Freeform 225"/>
          <p:cNvSpPr/>
          <p:nvPr/>
        </p:nvSpPr>
        <p:spPr>
          <a:xfrm>
            <a:off x="5759648" y="6732984"/>
            <a:ext cx="1" cy="1"/>
          </a:xfrm>
          <a:custGeom>
            <a:avLst/>
            <a:gdLst/>
            <a:ahLst/>
            <a:cxnLst/>
            <a:rect l="0" t="0" r="0" b="0"/>
            <a:pathLst>
              <a:path w="1" h="1">
                <a:moveTo>
                  <a:pt x="0" y="0"/>
                </a:moveTo>
                <a:lnTo>
                  <a:pt x="0" y="0"/>
                </a:lnTo>
                <a:close/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Freeform 226"/>
          <p:cNvSpPr/>
          <p:nvPr/>
        </p:nvSpPr>
        <p:spPr>
          <a:xfrm>
            <a:off x="3080742" y="4679156"/>
            <a:ext cx="232173" cy="53579"/>
          </a:xfrm>
          <a:custGeom>
            <a:avLst/>
            <a:gdLst/>
            <a:ahLst/>
            <a:cxnLst/>
            <a:rect l="0" t="0" r="0" b="0"/>
            <a:pathLst>
              <a:path w="232173" h="53579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8930" y="8930"/>
                </a:lnTo>
                <a:lnTo>
                  <a:pt x="17860" y="8930"/>
                </a:lnTo>
                <a:lnTo>
                  <a:pt x="17860" y="8930"/>
                </a:lnTo>
                <a:lnTo>
                  <a:pt x="26789" y="8930"/>
                </a:lnTo>
                <a:lnTo>
                  <a:pt x="44649" y="8930"/>
                </a:lnTo>
                <a:lnTo>
                  <a:pt x="53578" y="8930"/>
                </a:lnTo>
                <a:lnTo>
                  <a:pt x="62508" y="17859"/>
                </a:lnTo>
                <a:lnTo>
                  <a:pt x="71438" y="17859"/>
                </a:lnTo>
                <a:lnTo>
                  <a:pt x="89297" y="17859"/>
                </a:lnTo>
                <a:lnTo>
                  <a:pt x="98227" y="17859"/>
                </a:lnTo>
                <a:lnTo>
                  <a:pt x="107156" y="17859"/>
                </a:lnTo>
                <a:lnTo>
                  <a:pt x="125016" y="26789"/>
                </a:lnTo>
                <a:lnTo>
                  <a:pt x="142875" y="26789"/>
                </a:lnTo>
                <a:lnTo>
                  <a:pt x="151805" y="35719"/>
                </a:lnTo>
                <a:lnTo>
                  <a:pt x="160735" y="35719"/>
                </a:lnTo>
                <a:lnTo>
                  <a:pt x="178594" y="35719"/>
                </a:lnTo>
                <a:lnTo>
                  <a:pt x="187524" y="35719"/>
                </a:lnTo>
                <a:lnTo>
                  <a:pt x="205383" y="44648"/>
                </a:lnTo>
                <a:lnTo>
                  <a:pt x="214313" y="44648"/>
                </a:lnTo>
                <a:lnTo>
                  <a:pt x="232172" y="53578"/>
                </a:lnTo>
                <a:lnTo>
                  <a:pt x="232172" y="53578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Freeform 227"/>
          <p:cNvSpPr/>
          <p:nvPr/>
        </p:nvSpPr>
        <p:spPr>
          <a:xfrm>
            <a:off x="3259336" y="4670226"/>
            <a:ext cx="214313" cy="160736"/>
          </a:xfrm>
          <a:custGeom>
            <a:avLst/>
            <a:gdLst/>
            <a:ahLst/>
            <a:cxnLst/>
            <a:rect l="0" t="0" r="0" b="0"/>
            <a:pathLst>
              <a:path w="214313" h="160736">
                <a:moveTo>
                  <a:pt x="0" y="0"/>
                </a:move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17859" y="0"/>
                </a:lnTo>
                <a:lnTo>
                  <a:pt x="26789" y="0"/>
                </a:lnTo>
                <a:lnTo>
                  <a:pt x="35719" y="0"/>
                </a:lnTo>
                <a:lnTo>
                  <a:pt x="53578" y="8930"/>
                </a:lnTo>
                <a:lnTo>
                  <a:pt x="62508" y="8930"/>
                </a:lnTo>
                <a:lnTo>
                  <a:pt x="71437" y="8930"/>
                </a:lnTo>
                <a:lnTo>
                  <a:pt x="80367" y="8930"/>
                </a:lnTo>
                <a:lnTo>
                  <a:pt x="89297" y="8930"/>
                </a:lnTo>
                <a:lnTo>
                  <a:pt x="107156" y="17860"/>
                </a:lnTo>
                <a:lnTo>
                  <a:pt x="116086" y="17860"/>
                </a:lnTo>
                <a:lnTo>
                  <a:pt x="125016" y="17860"/>
                </a:lnTo>
                <a:lnTo>
                  <a:pt x="133945" y="17860"/>
                </a:lnTo>
                <a:lnTo>
                  <a:pt x="151805" y="17860"/>
                </a:lnTo>
                <a:lnTo>
                  <a:pt x="160734" y="17860"/>
                </a:lnTo>
                <a:lnTo>
                  <a:pt x="169664" y="26789"/>
                </a:lnTo>
                <a:lnTo>
                  <a:pt x="178594" y="26789"/>
                </a:lnTo>
                <a:lnTo>
                  <a:pt x="187523" y="26789"/>
                </a:lnTo>
                <a:lnTo>
                  <a:pt x="196453" y="26789"/>
                </a:lnTo>
                <a:lnTo>
                  <a:pt x="196453" y="35719"/>
                </a:lnTo>
                <a:lnTo>
                  <a:pt x="205383" y="35719"/>
                </a:lnTo>
                <a:lnTo>
                  <a:pt x="205383" y="35719"/>
                </a:lnTo>
                <a:lnTo>
                  <a:pt x="214312" y="35719"/>
                </a:lnTo>
                <a:lnTo>
                  <a:pt x="214312" y="35719"/>
                </a:lnTo>
                <a:lnTo>
                  <a:pt x="214312" y="35719"/>
                </a:lnTo>
                <a:lnTo>
                  <a:pt x="214312" y="35719"/>
                </a:lnTo>
                <a:lnTo>
                  <a:pt x="214312" y="44649"/>
                </a:lnTo>
                <a:lnTo>
                  <a:pt x="214312" y="44649"/>
                </a:lnTo>
                <a:lnTo>
                  <a:pt x="214312" y="44649"/>
                </a:lnTo>
                <a:lnTo>
                  <a:pt x="214312" y="44649"/>
                </a:lnTo>
                <a:lnTo>
                  <a:pt x="205383" y="53578"/>
                </a:lnTo>
                <a:lnTo>
                  <a:pt x="205383" y="53578"/>
                </a:lnTo>
                <a:lnTo>
                  <a:pt x="196453" y="62508"/>
                </a:lnTo>
                <a:lnTo>
                  <a:pt x="187523" y="62508"/>
                </a:lnTo>
                <a:lnTo>
                  <a:pt x="178594" y="71438"/>
                </a:lnTo>
                <a:lnTo>
                  <a:pt x="169664" y="71438"/>
                </a:lnTo>
                <a:lnTo>
                  <a:pt x="160734" y="80367"/>
                </a:lnTo>
                <a:lnTo>
                  <a:pt x="151805" y="80367"/>
                </a:lnTo>
                <a:lnTo>
                  <a:pt x="142875" y="89297"/>
                </a:lnTo>
                <a:lnTo>
                  <a:pt x="133945" y="98227"/>
                </a:lnTo>
                <a:lnTo>
                  <a:pt x="125016" y="98227"/>
                </a:lnTo>
                <a:lnTo>
                  <a:pt x="116086" y="107156"/>
                </a:lnTo>
                <a:lnTo>
                  <a:pt x="107156" y="116086"/>
                </a:lnTo>
                <a:lnTo>
                  <a:pt x="98227" y="125016"/>
                </a:lnTo>
                <a:lnTo>
                  <a:pt x="98227" y="125016"/>
                </a:lnTo>
                <a:lnTo>
                  <a:pt x="80367" y="133945"/>
                </a:lnTo>
                <a:lnTo>
                  <a:pt x="80367" y="142875"/>
                </a:lnTo>
                <a:lnTo>
                  <a:pt x="71437" y="151805"/>
                </a:lnTo>
                <a:lnTo>
                  <a:pt x="62508" y="151805"/>
                </a:lnTo>
                <a:lnTo>
                  <a:pt x="53578" y="160735"/>
                </a:lnTo>
                <a:lnTo>
                  <a:pt x="53578" y="160735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Freeform 228"/>
          <p:cNvSpPr/>
          <p:nvPr/>
        </p:nvSpPr>
        <p:spPr>
          <a:xfrm>
            <a:off x="3580805" y="4491632"/>
            <a:ext cx="178594" cy="446486"/>
          </a:xfrm>
          <a:custGeom>
            <a:avLst/>
            <a:gdLst/>
            <a:ahLst/>
            <a:cxnLst/>
            <a:rect l="0" t="0" r="0" b="0"/>
            <a:pathLst>
              <a:path w="178594" h="446486">
                <a:moveTo>
                  <a:pt x="98226" y="0"/>
                </a:moveTo>
                <a:lnTo>
                  <a:pt x="89297" y="0"/>
                </a:lnTo>
                <a:lnTo>
                  <a:pt x="89297" y="8930"/>
                </a:lnTo>
                <a:lnTo>
                  <a:pt x="80367" y="8930"/>
                </a:lnTo>
                <a:lnTo>
                  <a:pt x="71437" y="17860"/>
                </a:lnTo>
                <a:lnTo>
                  <a:pt x="71437" y="17860"/>
                </a:lnTo>
                <a:lnTo>
                  <a:pt x="62508" y="26789"/>
                </a:lnTo>
                <a:lnTo>
                  <a:pt x="62508" y="35719"/>
                </a:lnTo>
                <a:lnTo>
                  <a:pt x="53578" y="35719"/>
                </a:lnTo>
                <a:lnTo>
                  <a:pt x="53578" y="44649"/>
                </a:lnTo>
                <a:lnTo>
                  <a:pt x="44648" y="44649"/>
                </a:lnTo>
                <a:lnTo>
                  <a:pt x="44648" y="53579"/>
                </a:lnTo>
                <a:lnTo>
                  <a:pt x="35718" y="62508"/>
                </a:lnTo>
                <a:lnTo>
                  <a:pt x="35718" y="71438"/>
                </a:lnTo>
                <a:lnTo>
                  <a:pt x="26789" y="71438"/>
                </a:lnTo>
                <a:lnTo>
                  <a:pt x="26789" y="80368"/>
                </a:lnTo>
                <a:lnTo>
                  <a:pt x="17859" y="89297"/>
                </a:lnTo>
                <a:lnTo>
                  <a:pt x="17859" y="98227"/>
                </a:lnTo>
                <a:lnTo>
                  <a:pt x="17859" y="107157"/>
                </a:lnTo>
                <a:lnTo>
                  <a:pt x="8929" y="116086"/>
                </a:lnTo>
                <a:lnTo>
                  <a:pt x="8929" y="125016"/>
                </a:lnTo>
                <a:lnTo>
                  <a:pt x="8929" y="142875"/>
                </a:lnTo>
                <a:lnTo>
                  <a:pt x="8929" y="142875"/>
                </a:lnTo>
                <a:lnTo>
                  <a:pt x="0" y="160735"/>
                </a:lnTo>
                <a:lnTo>
                  <a:pt x="0" y="169664"/>
                </a:lnTo>
                <a:lnTo>
                  <a:pt x="0" y="178594"/>
                </a:lnTo>
                <a:lnTo>
                  <a:pt x="0" y="187524"/>
                </a:lnTo>
                <a:lnTo>
                  <a:pt x="0" y="196454"/>
                </a:lnTo>
                <a:lnTo>
                  <a:pt x="0" y="205383"/>
                </a:lnTo>
                <a:lnTo>
                  <a:pt x="0" y="223243"/>
                </a:lnTo>
                <a:lnTo>
                  <a:pt x="0" y="232172"/>
                </a:lnTo>
                <a:lnTo>
                  <a:pt x="0" y="241102"/>
                </a:lnTo>
                <a:lnTo>
                  <a:pt x="0" y="250032"/>
                </a:lnTo>
                <a:lnTo>
                  <a:pt x="0" y="258961"/>
                </a:lnTo>
                <a:lnTo>
                  <a:pt x="8929" y="276821"/>
                </a:lnTo>
                <a:lnTo>
                  <a:pt x="8929" y="285750"/>
                </a:lnTo>
                <a:lnTo>
                  <a:pt x="8929" y="294680"/>
                </a:lnTo>
                <a:lnTo>
                  <a:pt x="17859" y="303610"/>
                </a:lnTo>
                <a:lnTo>
                  <a:pt x="17859" y="312539"/>
                </a:lnTo>
                <a:lnTo>
                  <a:pt x="17859" y="330399"/>
                </a:lnTo>
                <a:lnTo>
                  <a:pt x="26789" y="330399"/>
                </a:lnTo>
                <a:lnTo>
                  <a:pt x="26789" y="348258"/>
                </a:lnTo>
                <a:lnTo>
                  <a:pt x="35718" y="357188"/>
                </a:lnTo>
                <a:lnTo>
                  <a:pt x="35718" y="366118"/>
                </a:lnTo>
                <a:lnTo>
                  <a:pt x="44648" y="375047"/>
                </a:lnTo>
                <a:lnTo>
                  <a:pt x="44648" y="375047"/>
                </a:lnTo>
                <a:lnTo>
                  <a:pt x="53578" y="383977"/>
                </a:lnTo>
                <a:lnTo>
                  <a:pt x="62508" y="392907"/>
                </a:lnTo>
                <a:lnTo>
                  <a:pt x="71437" y="401837"/>
                </a:lnTo>
                <a:lnTo>
                  <a:pt x="71437" y="410766"/>
                </a:lnTo>
                <a:lnTo>
                  <a:pt x="80367" y="410766"/>
                </a:lnTo>
                <a:lnTo>
                  <a:pt x="89297" y="419696"/>
                </a:lnTo>
                <a:lnTo>
                  <a:pt x="98226" y="419696"/>
                </a:lnTo>
                <a:lnTo>
                  <a:pt x="107156" y="428626"/>
                </a:lnTo>
                <a:lnTo>
                  <a:pt x="116086" y="428626"/>
                </a:lnTo>
                <a:lnTo>
                  <a:pt x="125015" y="437556"/>
                </a:lnTo>
                <a:lnTo>
                  <a:pt x="133945" y="437556"/>
                </a:lnTo>
                <a:lnTo>
                  <a:pt x="133945" y="437556"/>
                </a:lnTo>
                <a:lnTo>
                  <a:pt x="142875" y="446485"/>
                </a:lnTo>
                <a:lnTo>
                  <a:pt x="151804" y="446485"/>
                </a:lnTo>
                <a:lnTo>
                  <a:pt x="160734" y="446485"/>
                </a:lnTo>
                <a:lnTo>
                  <a:pt x="160734" y="446485"/>
                </a:lnTo>
                <a:lnTo>
                  <a:pt x="178593" y="446485"/>
                </a:lnTo>
                <a:lnTo>
                  <a:pt x="178593" y="446485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Freeform 229"/>
          <p:cNvSpPr/>
          <p:nvPr/>
        </p:nvSpPr>
        <p:spPr>
          <a:xfrm>
            <a:off x="3768328" y="4616648"/>
            <a:ext cx="232173" cy="258962"/>
          </a:xfrm>
          <a:custGeom>
            <a:avLst/>
            <a:gdLst/>
            <a:ahLst/>
            <a:cxnLst/>
            <a:rect l="0" t="0" r="0" b="0"/>
            <a:pathLst>
              <a:path w="232173" h="258962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8930" y="17859"/>
                </a:lnTo>
                <a:lnTo>
                  <a:pt x="17860" y="17859"/>
                </a:lnTo>
                <a:lnTo>
                  <a:pt x="26789" y="26789"/>
                </a:lnTo>
                <a:lnTo>
                  <a:pt x="26789" y="26789"/>
                </a:lnTo>
                <a:lnTo>
                  <a:pt x="35719" y="35719"/>
                </a:lnTo>
                <a:lnTo>
                  <a:pt x="35719" y="44648"/>
                </a:lnTo>
                <a:lnTo>
                  <a:pt x="44649" y="44648"/>
                </a:lnTo>
                <a:lnTo>
                  <a:pt x="53578" y="53578"/>
                </a:lnTo>
                <a:lnTo>
                  <a:pt x="62508" y="62508"/>
                </a:lnTo>
                <a:lnTo>
                  <a:pt x="62508" y="71438"/>
                </a:lnTo>
                <a:lnTo>
                  <a:pt x="71438" y="80367"/>
                </a:lnTo>
                <a:lnTo>
                  <a:pt x="80367" y="89297"/>
                </a:lnTo>
                <a:lnTo>
                  <a:pt x="89297" y="98227"/>
                </a:lnTo>
                <a:lnTo>
                  <a:pt x="98227" y="107156"/>
                </a:lnTo>
                <a:lnTo>
                  <a:pt x="107156" y="116086"/>
                </a:lnTo>
                <a:lnTo>
                  <a:pt x="116086" y="125016"/>
                </a:lnTo>
                <a:lnTo>
                  <a:pt x="125016" y="133945"/>
                </a:lnTo>
                <a:lnTo>
                  <a:pt x="133945" y="151805"/>
                </a:lnTo>
                <a:lnTo>
                  <a:pt x="142875" y="160734"/>
                </a:lnTo>
                <a:lnTo>
                  <a:pt x="142875" y="169664"/>
                </a:lnTo>
                <a:lnTo>
                  <a:pt x="151805" y="178594"/>
                </a:lnTo>
                <a:lnTo>
                  <a:pt x="160735" y="187523"/>
                </a:lnTo>
                <a:lnTo>
                  <a:pt x="169664" y="196453"/>
                </a:lnTo>
                <a:lnTo>
                  <a:pt x="178594" y="205383"/>
                </a:lnTo>
                <a:lnTo>
                  <a:pt x="187524" y="214313"/>
                </a:lnTo>
                <a:lnTo>
                  <a:pt x="196453" y="223242"/>
                </a:lnTo>
                <a:lnTo>
                  <a:pt x="205383" y="232172"/>
                </a:lnTo>
                <a:lnTo>
                  <a:pt x="205383" y="241102"/>
                </a:lnTo>
                <a:lnTo>
                  <a:pt x="214313" y="241102"/>
                </a:lnTo>
                <a:lnTo>
                  <a:pt x="223242" y="250031"/>
                </a:lnTo>
                <a:lnTo>
                  <a:pt x="232172" y="258961"/>
                </a:lnTo>
                <a:lnTo>
                  <a:pt x="232172" y="258961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Freeform 230"/>
          <p:cNvSpPr/>
          <p:nvPr/>
        </p:nvSpPr>
        <p:spPr>
          <a:xfrm>
            <a:off x="3750469" y="4589859"/>
            <a:ext cx="187524" cy="321470"/>
          </a:xfrm>
          <a:custGeom>
            <a:avLst/>
            <a:gdLst/>
            <a:ahLst/>
            <a:cxnLst/>
            <a:rect l="0" t="0" r="0" b="0"/>
            <a:pathLst>
              <a:path w="187524" h="321470">
                <a:moveTo>
                  <a:pt x="187523" y="8930"/>
                </a:moveTo>
                <a:lnTo>
                  <a:pt x="187523" y="8930"/>
                </a:lnTo>
                <a:lnTo>
                  <a:pt x="187523" y="8930"/>
                </a:lnTo>
                <a:lnTo>
                  <a:pt x="187523" y="0"/>
                </a:lnTo>
                <a:lnTo>
                  <a:pt x="187523" y="0"/>
                </a:lnTo>
                <a:lnTo>
                  <a:pt x="178594" y="0"/>
                </a:lnTo>
                <a:lnTo>
                  <a:pt x="178594" y="0"/>
                </a:lnTo>
                <a:lnTo>
                  <a:pt x="178594" y="0"/>
                </a:lnTo>
                <a:lnTo>
                  <a:pt x="178594" y="0"/>
                </a:lnTo>
                <a:lnTo>
                  <a:pt x="178594" y="8930"/>
                </a:lnTo>
                <a:lnTo>
                  <a:pt x="178594" y="8930"/>
                </a:lnTo>
                <a:lnTo>
                  <a:pt x="178594" y="17859"/>
                </a:lnTo>
                <a:lnTo>
                  <a:pt x="178594" y="17859"/>
                </a:lnTo>
                <a:lnTo>
                  <a:pt x="178594" y="17859"/>
                </a:lnTo>
                <a:lnTo>
                  <a:pt x="178594" y="26789"/>
                </a:lnTo>
                <a:lnTo>
                  <a:pt x="169664" y="35719"/>
                </a:lnTo>
                <a:lnTo>
                  <a:pt x="169664" y="44648"/>
                </a:lnTo>
                <a:lnTo>
                  <a:pt x="160734" y="53578"/>
                </a:lnTo>
                <a:lnTo>
                  <a:pt x="160734" y="53578"/>
                </a:lnTo>
                <a:lnTo>
                  <a:pt x="151804" y="71437"/>
                </a:lnTo>
                <a:lnTo>
                  <a:pt x="142875" y="71437"/>
                </a:lnTo>
                <a:lnTo>
                  <a:pt x="142875" y="89297"/>
                </a:lnTo>
                <a:lnTo>
                  <a:pt x="133945" y="98227"/>
                </a:lnTo>
                <a:lnTo>
                  <a:pt x="125015" y="107156"/>
                </a:lnTo>
                <a:lnTo>
                  <a:pt x="116086" y="116086"/>
                </a:lnTo>
                <a:lnTo>
                  <a:pt x="116086" y="125016"/>
                </a:lnTo>
                <a:lnTo>
                  <a:pt x="107156" y="133945"/>
                </a:lnTo>
                <a:lnTo>
                  <a:pt x="98226" y="151805"/>
                </a:lnTo>
                <a:lnTo>
                  <a:pt x="89297" y="160734"/>
                </a:lnTo>
                <a:lnTo>
                  <a:pt x="80367" y="169664"/>
                </a:lnTo>
                <a:lnTo>
                  <a:pt x="80367" y="178594"/>
                </a:lnTo>
                <a:lnTo>
                  <a:pt x="71437" y="187523"/>
                </a:lnTo>
                <a:lnTo>
                  <a:pt x="62508" y="196453"/>
                </a:lnTo>
                <a:lnTo>
                  <a:pt x="62508" y="214312"/>
                </a:lnTo>
                <a:lnTo>
                  <a:pt x="53578" y="223242"/>
                </a:lnTo>
                <a:lnTo>
                  <a:pt x="44648" y="232172"/>
                </a:lnTo>
                <a:lnTo>
                  <a:pt x="44648" y="232172"/>
                </a:lnTo>
                <a:lnTo>
                  <a:pt x="35719" y="241102"/>
                </a:lnTo>
                <a:lnTo>
                  <a:pt x="35719" y="250031"/>
                </a:lnTo>
                <a:lnTo>
                  <a:pt x="26789" y="258961"/>
                </a:lnTo>
                <a:lnTo>
                  <a:pt x="26789" y="267891"/>
                </a:lnTo>
                <a:lnTo>
                  <a:pt x="17859" y="276820"/>
                </a:lnTo>
                <a:lnTo>
                  <a:pt x="17859" y="276820"/>
                </a:lnTo>
                <a:lnTo>
                  <a:pt x="17859" y="285750"/>
                </a:lnTo>
                <a:lnTo>
                  <a:pt x="8929" y="294680"/>
                </a:lnTo>
                <a:lnTo>
                  <a:pt x="8929" y="294680"/>
                </a:lnTo>
                <a:lnTo>
                  <a:pt x="8929" y="303610"/>
                </a:lnTo>
                <a:lnTo>
                  <a:pt x="8929" y="312539"/>
                </a:lnTo>
                <a:lnTo>
                  <a:pt x="8929" y="312539"/>
                </a:lnTo>
                <a:lnTo>
                  <a:pt x="0" y="312539"/>
                </a:lnTo>
                <a:lnTo>
                  <a:pt x="0" y="321469"/>
                </a:lnTo>
                <a:lnTo>
                  <a:pt x="0" y="321469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Freeform 231"/>
          <p:cNvSpPr/>
          <p:nvPr/>
        </p:nvSpPr>
        <p:spPr>
          <a:xfrm>
            <a:off x="3982641" y="4661296"/>
            <a:ext cx="142876" cy="17861"/>
          </a:xfrm>
          <a:custGeom>
            <a:avLst/>
            <a:gdLst/>
            <a:ahLst/>
            <a:cxnLst/>
            <a:rect l="0" t="0" r="0" b="0"/>
            <a:pathLst>
              <a:path w="142876" h="17861">
                <a:moveTo>
                  <a:pt x="0" y="17860"/>
                </a:move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8929" y="8930"/>
                </a:lnTo>
                <a:lnTo>
                  <a:pt x="8929" y="8930"/>
                </a:lnTo>
                <a:lnTo>
                  <a:pt x="17859" y="8930"/>
                </a:lnTo>
                <a:lnTo>
                  <a:pt x="26789" y="0"/>
                </a:lnTo>
                <a:lnTo>
                  <a:pt x="26789" y="0"/>
                </a:lnTo>
                <a:lnTo>
                  <a:pt x="35718" y="0"/>
                </a:lnTo>
                <a:lnTo>
                  <a:pt x="44648" y="0"/>
                </a:lnTo>
                <a:lnTo>
                  <a:pt x="62507" y="0"/>
                </a:lnTo>
                <a:lnTo>
                  <a:pt x="71437" y="0"/>
                </a:lnTo>
                <a:lnTo>
                  <a:pt x="80367" y="0"/>
                </a:lnTo>
                <a:lnTo>
                  <a:pt x="89297" y="0"/>
                </a:lnTo>
                <a:lnTo>
                  <a:pt x="107156" y="8930"/>
                </a:lnTo>
                <a:lnTo>
                  <a:pt x="116086" y="8930"/>
                </a:lnTo>
                <a:lnTo>
                  <a:pt x="125015" y="8930"/>
                </a:lnTo>
                <a:lnTo>
                  <a:pt x="142875" y="8930"/>
                </a:lnTo>
                <a:lnTo>
                  <a:pt x="142875" y="893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Freeform 232"/>
          <p:cNvSpPr/>
          <p:nvPr/>
        </p:nvSpPr>
        <p:spPr>
          <a:xfrm>
            <a:off x="4134445" y="4491632"/>
            <a:ext cx="250033" cy="383978"/>
          </a:xfrm>
          <a:custGeom>
            <a:avLst/>
            <a:gdLst/>
            <a:ahLst/>
            <a:cxnLst/>
            <a:rect l="0" t="0" r="0" b="0"/>
            <a:pathLst>
              <a:path w="250033" h="383978">
                <a:moveTo>
                  <a:pt x="8930" y="17860"/>
                </a:move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17860" y="8930"/>
                </a:lnTo>
                <a:lnTo>
                  <a:pt x="17860" y="0"/>
                </a:lnTo>
                <a:lnTo>
                  <a:pt x="26789" y="0"/>
                </a:lnTo>
                <a:lnTo>
                  <a:pt x="35719" y="0"/>
                </a:lnTo>
                <a:lnTo>
                  <a:pt x="44649" y="0"/>
                </a:lnTo>
                <a:lnTo>
                  <a:pt x="44649" y="0"/>
                </a:lnTo>
                <a:lnTo>
                  <a:pt x="53578" y="0"/>
                </a:lnTo>
                <a:lnTo>
                  <a:pt x="62508" y="0"/>
                </a:lnTo>
                <a:lnTo>
                  <a:pt x="71438" y="8930"/>
                </a:lnTo>
                <a:lnTo>
                  <a:pt x="80368" y="8930"/>
                </a:lnTo>
                <a:lnTo>
                  <a:pt x="89297" y="8930"/>
                </a:lnTo>
                <a:lnTo>
                  <a:pt x="98227" y="8930"/>
                </a:lnTo>
                <a:lnTo>
                  <a:pt x="98227" y="17860"/>
                </a:lnTo>
                <a:lnTo>
                  <a:pt x="107157" y="17860"/>
                </a:lnTo>
                <a:lnTo>
                  <a:pt x="116086" y="17860"/>
                </a:lnTo>
                <a:lnTo>
                  <a:pt x="125016" y="26789"/>
                </a:lnTo>
                <a:lnTo>
                  <a:pt x="125016" y="26789"/>
                </a:lnTo>
                <a:lnTo>
                  <a:pt x="133946" y="35719"/>
                </a:lnTo>
                <a:lnTo>
                  <a:pt x="133946" y="35719"/>
                </a:lnTo>
                <a:lnTo>
                  <a:pt x="142875" y="44649"/>
                </a:lnTo>
                <a:lnTo>
                  <a:pt x="142875" y="53579"/>
                </a:lnTo>
                <a:lnTo>
                  <a:pt x="142875" y="62508"/>
                </a:lnTo>
                <a:lnTo>
                  <a:pt x="142875" y="62508"/>
                </a:lnTo>
                <a:lnTo>
                  <a:pt x="142875" y="71438"/>
                </a:lnTo>
                <a:lnTo>
                  <a:pt x="142875" y="80368"/>
                </a:lnTo>
                <a:lnTo>
                  <a:pt x="133946" y="80368"/>
                </a:lnTo>
                <a:lnTo>
                  <a:pt x="133946" y="89297"/>
                </a:lnTo>
                <a:lnTo>
                  <a:pt x="125016" y="98227"/>
                </a:lnTo>
                <a:lnTo>
                  <a:pt x="116086" y="107157"/>
                </a:lnTo>
                <a:lnTo>
                  <a:pt x="116086" y="116086"/>
                </a:lnTo>
                <a:lnTo>
                  <a:pt x="107157" y="116086"/>
                </a:lnTo>
                <a:lnTo>
                  <a:pt x="98227" y="125016"/>
                </a:lnTo>
                <a:lnTo>
                  <a:pt x="98227" y="133946"/>
                </a:lnTo>
                <a:lnTo>
                  <a:pt x="89297" y="133946"/>
                </a:lnTo>
                <a:lnTo>
                  <a:pt x="80368" y="142875"/>
                </a:lnTo>
                <a:lnTo>
                  <a:pt x="80368" y="142875"/>
                </a:lnTo>
                <a:lnTo>
                  <a:pt x="71438" y="151805"/>
                </a:lnTo>
                <a:lnTo>
                  <a:pt x="62508" y="151805"/>
                </a:lnTo>
                <a:lnTo>
                  <a:pt x="62508" y="160735"/>
                </a:lnTo>
                <a:lnTo>
                  <a:pt x="53578" y="160735"/>
                </a:lnTo>
                <a:lnTo>
                  <a:pt x="53578" y="160735"/>
                </a:lnTo>
                <a:lnTo>
                  <a:pt x="44649" y="169664"/>
                </a:lnTo>
                <a:lnTo>
                  <a:pt x="44649" y="169664"/>
                </a:lnTo>
                <a:lnTo>
                  <a:pt x="35719" y="169664"/>
                </a:lnTo>
                <a:lnTo>
                  <a:pt x="35719" y="169664"/>
                </a:lnTo>
                <a:lnTo>
                  <a:pt x="35719" y="169664"/>
                </a:lnTo>
                <a:lnTo>
                  <a:pt x="35719" y="169664"/>
                </a:lnTo>
                <a:lnTo>
                  <a:pt x="35719" y="169664"/>
                </a:lnTo>
                <a:lnTo>
                  <a:pt x="35719" y="169664"/>
                </a:lnTo>
                <a:lnTo>
                  <a:pt x="35719" y="169664"/>
                </a:lnTo>
                <a:lnTo>
                  <a:pt x="35719" y="169664"/>
                </a:lnTo>
                <a:lnTo>
                  <a:pt x="35719" y="169664"/>
                </a:lnTo>
                <a:lnTo>
                  <a:pt x="35719" y="169664"/>
                </a:lnTo>
                <a:lnTo>
                  <a:pt x="35719" y="169664"/>
                </a:lnTo>
                <a:lnTo>
                  <a:pt x="35719" y="178594"/>
                </a:lnTo>
                <a:lnTo>
                  <a:pt x="44649" y="169664"/>
                </a:lnTo>
                <a:lnTo>
                  <a:pt x="53578" y="178594"/>
                </a:lnTo>
                <a:lnTo>
                  <a:pt x="53578" y="178594"/>
                </a:lnTo>
                <a:lnTo>
                  <a:pt x="62508" y="178594"/>
                </a:lnTo>
                <a:lnTo>
                  <a:pt x="71438" y="178594"/>
                </a:lnTo>
                <a:lnTo>
                  <a:pt x="80368" y="178594"/>
                </a:lnTo>
                <a:lnTo>
                  <a:pt x="89297" y="178594"/>
                </a:lnTo>
                <a:lnTo>
                  <a:pt x="98227" y="187524"/>
                </a:lnTo>
                <a:lnTo>
                  <a:pt x="107157" y="187524"/>
                </a:lnTo>
                <a:lnTo>
                  <a:pt x="125016" y="196454"/>
                </a:lnTo>
                <a:lnTo>
                  <a:pt x="133946" y="196454"/>
                </a:lnTo>
                <a:lnTo>
                  <a:pt x="142875" y="196454"/>
                </a:lnTo>
                <a:lnTo>
                  <a:pt x="151805" y="205383"/>
                </a:lnTo>
                <a:lnTo>
                  <a:pt x="169664" y="214313"/>
                </a:lnTo>
                <a:lnTo>
                  <a:pt x="178594" y="214313"/>
                </a:lnTo>
                <a:lnTo>
                  <a:pt x="187524" y="223243"/>
                </a:lnTo>
                <a:lnTo>
                  <a:pt x="196453" y="232172"/>
                </a:lnTo>
                <a:lnTo>
                  <a:pt x="205383" y="241102"/>
                </a:lnTo>
                <a:lnTo>
                  <a:pt x="214313" y="250032"/>
                </a:lnTo>
                <a:lnTo>
                  <a:pt x="223243" y="250032"/>
                </a:lnTo>
                <a:lnTo>
                  <a:pt x="232172" y="258961"/>
                </a:lnTo>
                <a:lnTo>
                  <a:pt x="241102" y="267891"/>
                </a:lnTo>
                <a:lnTo>
                  <a:pt x="241102" y="276821"/>
                </a:lnTo>
                <a:lnTo>
                  <a:pt x="241102" y="285750"/>
                </a:lnTo>
                <a:lnTo>
                  <a:pt x="250032" y="294680"/>
                </a:lnTo>
                <a:lnTo>
                  <a:pt x="250032" y="294680"/>
                </a:lnTo>
                <a:lnTo>
                  <a:pt x="250032" y="303610"/>
                </a:lnTo>
                <a:lnTo>
                  <a:pt x="241102" y="312539"/>
                </a:lnTo>
                <a:lnTo>
                  <a:pt x="241102" y="312539"/>
                </a:lnTo>
                <a:lnTo>
                  <a:pt x="241102" y="321469"/>
                </a:lnTo>
                <a:lnTo>
                  <a:pt x="232172" y="330399"/>
                </a:lnTo>
                <a:lnTo>
                  <a:pt x="232172" y="330399"/>
                </a:lnTo>
                <a:lnTo>
                  <a:pt x="223243" y="339329"/>
                </a:lnTo>
                <a:lnTo>
                  <a:pt x="214313" y="339329"/>
                </a:lnTo>
                <a:lnTo>
                  <a:pt x="214313" y="348258"/>
                </a:lnTo>
                <a:lnTo>
                  <a:pt x="205383" y="348258"/>
                </a:lnTo>
                <a:lnTo>
                  <a:pt x="196453" y="357188"/>
                </a:lnTo>
                <a:lnTo>
                  <a:pt x="187524" y="357188"/>
                </a:lnTo>
                <a:lnTo>
                  <a:pt x="178594" y="357188"/>
                </a:lnTo>
                <a:lnTo>
                  <a:pt x="169664" y="366118"/>
                </a:lnTo>
                <a:lnTo>
                  <a:pt x="160735" y="366118"/>
                </a:lnTo>
                <a:lnTo>
                  <a:pt x="151805" y="366118"/>
                </a:lnTo>
                <a:lnTo>
                  <a:pt x="142875" y="366118"/>
                </a:lnTo>
                <a:lnTo>
                  <a:pt x="133946" y="375047"/>
                </a:lnTo>
                <a:lnTo>
                  <a:pt x="125016" y="375047"/>
                </a:lnTo>
                <a:lnTo>
                  <a:pt x="116086" y="375047"/>
                </a:lnTo>
                <a:lnTo>
                  <a:pt x="107157" y="375047"/>
                </a:lnTo>
                <a:lnTo>
                  <a:pt x="107157" y="375047"/>
                </a:lnTo>
                <a:lnTo>
                  <a:pt x="98227" y="383977"/>
                </a:lnTo>
                <a:lnTo>
                  <a:pt x="89297" y="383977"/>
                </a:lnTo>
                <a:lnTo>
                  <a:pt x="89297" y="383977"/>
                </a:lnTo>
                <a:lnTo>
                  <a:pt x="80368" y="383977"/>
                </a:lnTo>
                <a:lnTo>
                  <a:pt x="80368" y="383977"/>
                </a:lnTo>
                <a:lnTo>
                  <a:pt x="71438" y="383977"/>
                </a:lnTo>
                <a:lnTo>
                  <a:pt x="71438" y="383977"/>
                </a:lnTo>
                <a:lnTo>
                  <a:pt x="62508" y="383977"/>
                </a:lnTo>
                <a:lnTo>
                  <a:pt x="62508" y="383977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Freeform 233"/>
          <p:cNvSpPr/>
          <p:nvPr/>
        </p:nvSpPr>
        <p:spPr>
          <a:xfrm>
            <a:off x="4348758" y="4357687"/>
            <a:ext cx="267891" cy="669728"/>
          </a:xfrm>
          <a:custGeom>
            <a:avLst/>
            <a:gdLst/>
            <a:ahLst/>
            <a:cxnLst/>
            <a:rect l="0" t="0" r="0" b="0"/>
            <a:pathLst>
              <a:path w="267891" h="669728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8930"/>
                </a:lnTo>
                <a:lnTo>
                  <a:pt x="17859" y="17859"/>
                </a:lnTo>
                <a:lnTo>
                  <a:pt x="26789" y="17859"/>
                </a:lnTo>
                <a:lnTo>
                  <a:pt x="35719" y="26789"/>
                </a:lnTo>
                <a:lnTo>
                  <a:pt x="44648" y="35719"/>
                </a:lnTo>
                <a:lnTo>
                  <a:pt x="53578" y="44649"/>
                </a:lnTo>
                <a:lnTo>
                  <a:pt x="71437" y="53578"/>
                </a:lnTo>
                <a:lnTo>
                  <a:pt x="80367" y="62508"/>
                </a:lnTo>
                <a:lnTo>
                  <a:pt x="89297" y="71438"/>
                </a:lnTo>
                <a:lnTo>
                  <a:pt x="107156" y="80367"/>
                </a:lnTo>
                <a:lnTo>
                  <a:pt x="116086" y="89297"/>
                </a:lnTo>
                <a:lnTo>
                  <a:pt x="125015" y="107156"/>
                </a:lnTo>
                <a:lnTo>
                  <a:pt x="142875" y="116086"/>
                </a:lnTo>
                <a:lnTo>
                  <a:pt x="151805" y="125016"/>
                </a:lnTo>
                <a:lnTo>
                  <a:pt x="160734" y="142875"/>
                </a:lnTo>
                <a:lnTo>
                  <a:pt x="169664" y="151805"/>
                </a:lnTo>
                <a:lnTo>
                  <a:pt x="178594" y="169664"/>
                </a:lnTo>
                <a:lnTo>
                  <a:pt x="196453" y="178594"/>
                </a:lnTo>
                <a:lnTo>
                  <a:pt x="205383" y="196453"/>
                </a:lnTo>
                <a:lnTo>
                  <a:pt x="214312" y="214313"/>
                </a:lnTo>
                <a:lnTo>
                  <a:pt x="223242" y="223242"/>
                </a:lnTo>
                <a:lnTo>
                  <a:pt x="223242" y="241102"/>
                </a:lnTo>
                <a:lnTo>
                  <a:pt x="232172" y="258961"/>
                </a:lnTo>
                <a:lnTo>
                  <a:pt x="241101" y="276820"/>
                </a:lnTo>
                <a:lnTo>
                  <a:pt x="250031" y="294680"/>
                </a:lnTo>
                <a:lnTo>
                  <a:pt x="250031" y="303609"/>
                </a:lnTo>
                <a:lnTo>
                  <a:pt x="258961" y="321469"/>
                </a:lnTo>
                <a:lnTo>
                  <a:pt x="258961" y="339328"/>
                </a:lnTo>
                <a:lnTo>
                  <a:pt x="258961" y="357188"/>
                </a:lnTo>
                <a:lnTo>
                  <a:pt x="258961" y="366117"/>
                </a:lnTo>
                <a:lnTo>
                  <a:pt x="267890" y="383977"/>
                </a:lnTo>
                <a:lnTo>
                  <a:pt x="267890" y="401836"/>
                </a:lnTo>
                <a:lnTo>
                  <a:pt x="267890" y="410766"/>
                </a:lnTo>
                <a:lnTo>
                  <a:pt x="258961" y="428625"/>
                </a:lnTo>
                <a:lnTo>
                  <a:pt x="258961" y="446484"/>
                </a:lnTo>
                <a:lnTo>
                  <a:pt x="258961" y="455414"/>
                </a:lnTo>
                <a:lnTo>
                  <a:pt x="258961" y="473274"/>
                </a:lnTo>
                <a:lnTo>
                  <a:pt x="250031" y="482203"/>
                </a:lnTo>
                <a:lnTo>
                  <a:pt x="250031" y="500063"/>
                </a:lnTo>
                <a:lnTo>
                  <a:pt x="241101" y="508992"/>
                </a:lnTo>
                <a:lnTo>
                  <a:pt x="241101" y="517922"/>
                </a:lnTo>
                <a:lnTo>
                  <a:pt x="232172" y="535782"/>
                </a:lnTo>
                <a:lnTo>
                  <a:pt x="223242" y="544711"/>
                </a:lnTo>
                <a:lnTo>
                  <a:pt x="223242" y="553641"/>
                </a:lnTo>
                <a:lnTo>
                  <a:pt x="214312" y="571501"/>
                </a:lnTo>
                <a:lnTo>
                  <a:pt x="205383" y="580430"/>
                </a:lnTo>
                <a:lnTo>
                  <a:pt x="196453" y="589360"/>
                </a:lnTo>
                <a:lnTo>
                  <a:pt x="187523" y="598290"/>
                </a:lnTo>
                <a:lnTo>
                  <a:pt x="178594" y="598290"/>
                </a:lnTo>
                <a:lnTo>
                  <a:pt x="178594" y="607219"/>
                </a:lnTo>
                <a:lnTo>
                  <a:pt x="169664" y="616149"/>
                </a:lnTo>
                <a:lnTo>
                  <a:pt x="160734" y="625079"/>
                </a:lnTo>
                <a:lnTo>
                  <a:pt x="151805" y="634008"/>
                </a:lnTo>
                <a:lnTo>
                  <a:pt x="142875" y="634008"/>
                </a:lnTo>
                <a:lnTo>
                  <a:pt x="133945" y="642938"/>
                </a:lnTo>
                <a:lnTo>
                  <a:pt x="125015" y="651868"/>
                </a:lnTo>
                <a:lnTo>
                  <a:pt x="116086" y="651868"/>
                </a:lnTo>
                <a:lnTo>
                  <a:pt x="107156" y="660797"/>
                </a:lnTo>
                <a:lnTo>
                  <a:pt x="98226" y="669727"/>
                </a:lnTo>
                <a:lnTo>
                  <a:pt x="98226" y="669727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Freeform 234"/>
          <p:cNvSpPr/>
          <p:nvPr/>
        </p:nvSpPr>
        <p:spPr>
          <a:xfrm>
            <a:off x="4705945" y="4411265"/>
            <a:ext cx="241103" cy="687588"/>
          </a:xfrm>
          <a:custGeom>
            <a:avLst/>
            <a:gdLst/>
            <a:ahLst/>
            <a:cxnLst/>
            <a:rect l="0" t="0" r="0" b="0"/>
            <a:pathLst>
              <a:path w="241103" h="687588">
                <a:moveTo>
                  <a:pt x="205383" y="0"/>
                </a:moveTo>
                <a:lnTo>
                  <a:pt x="205383" y="0"/>
                </a:lnTo>
                <a:lnTo>
                  <a:pt x="205383" y="0"/>
                </a:lnTo>
                <a:lnTo>
                  <a:pt x="205383" y="0"/>
                </a:lnTo>
                <a:lnTo>
                  <a:pt x="205383" y="0"/>
                </a:lnTo>
                <a:lnTo>
                  <a:pt x="196453" y="0"/>
                </a:lnTo>
                <a:lnTo>
                  <a:pt x="196453" y="0"/>
                </a:lnTo>
                <a:lnTo>
                  <a:pt x="196453" y="8930"/>
                </a:lnTo>
                <a:lnTo>
                  <a:pt x="196453" y="8930"/>
                </a:lnTo>
                <a:lnTo>
                  <a:pt x="187524" y="8930"/>
                </a:lnTo>
                <a:lnTo>
                  <a:pt x="187524" y="17860"/>
                </a:lnTo>
                <a:lnTo>
                  <a:pt x="178594" y="26789"/>
                </a:lnTo>
                <a:lnTo>
                  <a:pt x="169664" y="26789"/>
                </a:lnTo>
                <a:lnTo>
                  <a:pt x="160735" y="35719"/>
                </a:lnTo>
                <a:lnTo>
                  <a:pt x="160735" y="44649"/>
                </a:lnTo>
                <a:lnTo>
                  <a:pt x="151805" y="53578"/>
                </a:lnTo>
                <a:lnTo>
                  <a:pt x="142875" y="62508"/>
                </a:lnTo>
                <a:lnTo>
                  <a:pt x="133946" y="62508"/>
                </a:lnTo>
                <a:lnTo>
                  <a:pt x="116086" y="71438"/>
                </a:lnTo>
                <a:lnTo>
                  <a:pt x="107157" y="80367"/>
                </a:lnTo>
                <a:lnTo>
                  <a:pt x="98227" y="89297"/>
                </a:lnTo>
                <a:lnTo>
                  <a:pt x="89297" y="107156"/>
                </a:lnTo>
                <a:lnTo>
                  <a:pt x="80368" y="116086"/>
                </a:lnTo>
                <a:lnTo>
                  <a:pt x="71438" y="125016"/>
                </a:lnTo>
                <a:lnTo>
                  <a:pt x="62508" y="142875"/>
                </a:lnTo>
                <a:lnTo>
                  <a:pt x="53578" y="151805"/>
                </a:lnTo>
                <a:lnTo>
                  <a:pt x="44649" y="169664"/>
                </a:lnTo>
                <a:lnTo>
                  <a:pt x="35719" y="178594"/>
                </a:lnTo>
                <a:lnTo>
                  <a:pt x="26789" y="196453"/>
                </a:lnTo>
                <a:lnTo>
                  <a:pt x="17860" y="205383"/>
                </a:lnTo>
                <a:lnTo>
                  <a:pt x="17860" y="223242"/>
                </a:lnTo>
                <a:lnTo>
                  <a:pt x="8930" y="241102"/>
                </a:lnTo>
                <a:lnTo>
                  <a:pt x="8930" y="250031"/>
                </a:lnTo>
                <a:lnTo>
                  <a:pt x="0" y="267891"/>
                </a:lnTo>
                <a:lnTo>
                  <a:pt x="0" y="285750"/>
                </a:lnTo>
                <a:lnTo>
                  <a:pt x="0" y="303610"/>
                </a:lnTo>
                <a:lnTo>
                  <a:pt x="0" y="312539"/>
                </a:lnTo>
                <a:lnTo>
                  <a:pt x="0" y="330399"/>
                </a:lnTo>
                <a:lnTo>
                  <a:pt x="0" y="348258"/>
                </a:lnTo>
                <a:lnTo>
                  <a:pt x="0" y="366117"/>
                </a:lnTo>
                <a:lnTo>
                  <a:pt x="8930" y="383977"/>
                </a:lnTo>
                <a:lnTo>
                  <a:pt x="8930" y="392906"/>
                </a:lnTo>
                <a:lnTo>
                  <a:pt x="8930" y="410766"/>
                </a:lnTo>
                <a:lnTo>
                  <a:pt x="17860" y="428625"/>
                </a:lnTo>
                <a:lnTo>
                  <a:pt x="26789" y="446485"/>
                </a:lnTo>
                <a:lnTo>
                  <a:pt x="26789" y="464344"/>
                </a:lnTo>
                <a:lnTo>
                  <a:pt x="35719" y="473274"/>
                </a:lnTo>
                <a:lnTo>
                  <a:pt x="44649" y="491133"/>
                </a:lnTo>
                <a:lnTo>
                  <a:pt x="53578" y="508993"/>
                </a:lnTo>
                <a:lnTo>
                  <a:pt x="62508" y="526852"/>
                </a:lnTo>
                <a:lnTo>
                  <a:pt x="71438" y="535782"/>
                </a:lnTo>
                <a:lnTo>
                  <a:pt x="80368" y="553641"/>
                </a:lnTo>
                <a:lnTo>
                  <a:pt x="89297" y="562571"/>
                </a:lnTo>
                <a:lnTo>
                  <a:pt x="107157" y="580430"/>
                </a:lnTo>
                <a:lnTo>
                  <a:pt x="116086" y="589360"/>
                </a:lnTo>
                <a:lnTo>
                  <a:pt x="125016" y="607219"/>
                </a:lnTo>
                <a:lnTo>
                  <a:pt x="142875" y="616149"/>
                </a:lnTo>
                <a:lnTo>
                  <a:pt x="151805" y="625079"/>
                </a:lnTo>
                <a:lnTo>
                  <a:pt x="169664" y="634008"/>
                </a:lnTo>
                <a:lnTo>
                  <a:pt x="178594" y="651868"/>
                </a:lnTo>
                <a:lnTo>
                  <a:pt x="187524" y="651868"/>
                </a:lnTo>
                <a:lnTo>
                  <a:pt x="205383" y="660798"/>
                </a:lnTo>
                <a:lnTo>
                  <a:pt x="214313" y="669727"/>
                </a:lnTo>
                <a:lnTo>
                  <a:pt x="223243" y="678657"/>
                </a:lnTo>
                <a:lnTo>
                  <a:pt x="241102" y="687587"/>
                </a:lnTo>
                <a:lnTo>
                  <a:pt x="241102" y="687587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Freeform 235"/>
          <p:cNvSpPr/>
          <p:nvPr/>
        </p:nvSpPr>
        <p:spPr>
          <a:xfrm>
            <a:off x="5027414" y="4661296"/>
            <a:ext cx="250032" cy="258963"/>
          </a:xfrm>
          <a:custGeom>
            <a:avLst/>
            <a:gdLst/>
            <a:ahLst/>
            <a:cxnLst/>
            <a:rect l="0" t="0" r="0" b="0"/>
            <a:pathLst>
              <a:path w="250032" h="258963">
                <a:moveTo>
                  <a:pt x="0" y="8930"/>
                </a:move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17859" y="17860"/>
                </a:lnTo>
                <a:lnTo>
                  <a:pt x="26789" y="17860"/>
                </a:lnTo>
                <a:lnTo>
                  <a:pt x="35719" y="26790"/>
                </a:lnTo>
                <a:lnTo>
                  <a:pt x="44649" y="35719"/>
                </a:lnTo>
                <a:lnTo>
                  <a:pt x="53578" y="44649"/>
                </a:lnTo>
                <a:lnTo>
                  <a:pt x="62508" y="53579"/>
                </a:lnTo>
                <a:lnTo>
                  <a:pt x="71438" y="62508"/>
                </a:lnTo>
                <a:lnTo>
                  <a:pt x="89297" y="80368"/>
                </a:lnTo>
                <a:lnTo>
                  <a:pt x="98227" y="89297"/>
                </a:lnTo>
                <a:lnTo>
                  <a:pt x="107156" y="98227"/>
                </a:lnTo>
                <a:lnTo>
                  <a:pt x="116086" y="107157"/>
                </a:lnTo>
                <a:lnTo>
                  <a:pt x="133945" y="125016"/>
                </a:lnTo>
                <a:lnTo>
                  <a:pt x="142875" y="133946"/>
                </a:lnTo>
                <a:lnTo>
                  <a:pt x="151805" y="151805"/>
                </a:lnTo>
                <a:lnTo>
                  <a:pt x="160734" y="160735"/>
                </a:lnTo>
                <a:lnTo>
                  <a:pt x="169664" y="178594"/>
                </a:lnTo>
                <a:lnTo>
                  <a:pt x="187524" y="187524"/>
                </a:lnTo>
                <a:lnTo>
                  <a:pt x="196453" y="196454"/>
                </a:lnTo>
                <a:lnTo>
                  <a:pt x="205383" y="205383"/>
                </a:lnTo>
                <a:lnTo>
                  <a:pt x="214313" y="214313"/>
                </a:lnTo>
                <a:lnTo>
                  <a:pt x="223242" y="223243"/>
                </a:lnTo>
                <a:lnTo>
                  <a:pt x="232172" y="232173"/>
                </a:lnTo>
                <a:lnTo>
                  <a:pt x="241102" y="241102"/>
                </a:lnTo>
                <a:lnTo>
                  <a:pt x="250031" y="258962"/>
                </a:lnTo>
                <a:lnTo>
                  <a:pt x="250031" y="258962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Freeform 236"/>
          <p:cNvSpPr/>
          <p:nvPr/>
        </p:nvSpPr>
        <p:spPr>
          <a:xfrm>
            <a:off x="5018484" y="4661296"/>
            <a:ext cx="223244" cy="196455"/>
          </a:xfrm>
          <a:custGeom>
            <a:avLst/>
            <a:gdLst/>
            <a:ahLst/>
            <a:cxnLst/>
            <a:rect l="0" t="0" r="0" b="0"/>
            <a:pathLst>
              <a:path w="223244" h="196455">
                <a:moveTo>
                  <a:pt x="223243" y="8930"/>
                </a:moveTo>
                <a:lnTo>
                  <a:pt x="223243" y="8930"/>
                </a:lnTo>
                <a:lnTo>
                  <a:pt x="223243" y="0"/>
                </a:lnTo>
                <a:lnTo>
                  <a:pt x="223243" y="0"/>
                </a:lnTo>
                <a:lnTo>
                  <a:pt x="223243" y="0"/>
                </a:lnTo>
                <a:lnTo>
                  <a:pt x="223243" y="0"/>
                </a:lnTo>
                <a:lnTo>
                  <a:pt x="223243" y="0"/>
                </a:lnTo>
                <a:lnTo>
                  <a:pt x="223243" y="0"/>
                </a:lnTo>
                <a:lnTo>
                  <a:pt x="214313" y="0"/>
                </a:lnTo>
                <a:lnTo>
                  <a:pt x="214313" y="0"/>
                </a:lnTo>
                <a:lnTo>
                  <a:pt x="214313" y="8930"/>
                </a:lnTo>
                <a:lnTo>
                  <a:pt x="214313" y="8930"/>
                </a:lnTo>
                <a:lnTo>
                  <a:pt x="205383" y="17860"/>
                </a:lnTo>
                <a:lnTo>
                  <a:pt x="205383" y="17860"/>
                </a:lnTo>
                <a:lnTo>
                  <a:pt x="196454" y="26790"/>
                </a:lnTo>
                <a:lnTo>
                  <a:pt x="187524" y="35719"/>
                </a:lnTo>
                <a:lnTo>
                  <a:pt x="178594" y="44649"/>
                </a:lnTo>
                <a:lnTo>
                  <a:pt x="169664" y="53579"/>
                </a:lnTo>
                <a:lnTo>
                  <a:pt x="160735" y="53579"/>
                </a:lnTo>
                <a:lnTo>
                  <a:pt x="151805" y="62508"/>
                </a:lnTo>
                <a:lnTo>
                  <a:pt x="142875" y="71438"/>
                </a:lnTo>
                <a:lnTo>
                  <a:pt x="125016" y="80368"/>
                </a:lnTo>
                <a:lnTo>
                  <a:pt x="116086" y="89297"/>
                </a:lnTo>
                <a:lnTo>
                  <a:pt x="107157" y="98227"/>
                </a:lnTo>
                <a:lnTo>
                  <a:pt x="89297" y="107157"/>
                </a:lnTo>
                <a:lnTo>
                  <a:pt x="80368" y="107157"/>
                </a:lnTo>
                <a:lnTo>
                  <a:pt x="71438" y="125016"/>
                </a:lnTo>
                <a:lnTo>
                  <a:pt x="62508" y="133946"/>
                </a:lnTo>
                <a:lnTo>
                  <a:pt x="53579" y="133946"/>
                </a:lnTo>
                <a:lnTo>
                  <a:pt x="44649" y="142875"/>
                </a:lnTo>
                <a:lnTo>
                  <a:pt x="35719" y="151805"/>
                </a:lnTo>
                <a:lnTo>
                  <a:pt x="26789" y="160735"/>
                </a:lnTo>
                <a:lnTo>
                  <a:pt x="17860" y="169665"/>
                </a:lnTo>
                <a:lnTo>
                  <a:pt x="8930" y="169665"/>
                </a:lnTo>
                <a:lnTo>
                  <a:pt x="8930" y="178594"/>
                </a:lnTo>
                <a:lnTo>
                  <a:pt x="0" y="187524"/>
                </a:lnTo>
                <a:lnTo>
                  <a:pt x="0" y="196454"/>
                </a:lnTo>
                <a:lnTo>
                  <a:pt x="0" y="196454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Freeform 237"/>
          <p:cNvSpPr/>
          <p:nvPr/>
        </p:nvSpPr>
        <p:spPr>
          <a:xfrm>
            <a:off x="5384602" y="4625578"/>
            <a:ext cx="26790" cy="285751"/>
          </a:xfrm>
          <a:custGeom>
            <a:avLst/>
            <a:gdLst/>
            <a:ahLst/>
            <a:cxnLst/>
            <a:rect l="0" t="0" r="0" b="0"/>
            <a:pathLst>
              <a:path w="26790" h="285751">
                <a:moveTo>
                  <a:pt x="0" y="8929"/>
                </a:moveTo>
                <a:lnTo>
                  <a:pt x="0" y="8929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29"/>
                </a:lnTo>
                <a:lnTo>
                  <a:pt x="8929" y="8929"/>
                </a:lnTo>
                <a:lnTo>
                  <a:pt x="8929" y="17859"/>
                </a:lnTo>
                <a:lnTo>
                  <a:pt x="8929" y="26789"/>
                </a:lnTo>
                <a:lnTo>
                  <a:pt x="8929" y="35718"/>
                </a:lnTo>
                <a:lnTo>
                  <a:pt x="8929" y="35718"/>
                </a:lnTo>
                <a:lnTo>
                  <a:pt x="8929" y="53578"/>
                </a:lnTo>
                <a:lnTo>
                  <a:pt x="8929" y="62508"/>
                </a:lnTo>
                <a:lnTo>
                  <a:pt x="8929" y="71437"/>
                </a:lnTo>
                <a:lnTo>
                  <a:pt x="8929" y="80367"/>
                </a:lnTo>
                <a:lnTo>
                  <a:pt x="8929" y="89297"/>
                </a:lnTo>
                <a:lnTo>
                  <a:pt x="8929" y="98226"/>
                </a:lnTo>
                <a:lnTo>
                  <a:pt x="8929" y="116086"/>
                </a:lnTo>
                <a:lnTo>
                  <a:pt x="8929" y="125015"/>
                </a:lnTo>
                <a:lnTo>
                  <a:pt x="8929" y="133945"/>
                </a:lnTo>
                <a:lnTo>
                  <a:pt x="8929" y="151804"/>
                </a:lnTo>
                <a:lnTo>
                  <a:pt x="8929" y="160734"/>
                </a:lnTo>
                <a:lnTo>
                  <a:pt x="8929" y="169664"/>
                </a:lnTo>
                <a:lnTo>
                  <a:pt x="8929" y="187523"/>
                </a:lnTo>
                <a:lnTo>
                  <a:pt x="8929" y="196453"/>
                </a:lnTo>
                <a:lnTo>
                  <a:pt x="8929" y="205383"/>
                </a:lnTo>
                <a:lnTo>
                  <a:pt x="8929" y="223242"/>
                </a:lnTo>
                <a:lnTo>
                  <a:pt x="8929" y="232172"/>
                </a:lnTo>
                <a:lnTo>
                  <a:pt x="17859" y="241101"/>
                </a:lnTo>
                <a:lnTo>
                  <a:pt x="17859" y="250031"/>
                </a:lnTo>
                <a:lnTo>
                  <a:pt x="17859" y="258961"/>
                </a:lnTo>
                <a:lnTo>
                  <a:pt x="17859" y="267891"/>
                </a:lnTo>
                <a:lnTo>
                  <a:pt x="26789" y="276820"/>
                </a:lnTo>
                <a:lnTo>
                  <a:pt x="26789" y="285750"/>
                </a:lnTo>
                <a:lnTo>
                  <a:pt x="26789" y="28575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Freeform 238"/>
          <p:cNvSpPr/>
          <p:nvPr/>
        </p:nvSpPr>
        <p:spPr>
          <a:xfrm>
            <a:off x="5339953" y="4714875"/>
            <a:ext cx="187525" cy="35719"/>
          </a:xfrm>
          <a:custGeom>
            <a:avLst/>
            <a:gdLst/>
            <a:ahLst/>
            <a:cxnLst/>
            <a:rect l="0" t="0" r="0" b="0"/>
            <a:pathLst>
              <a:path w="187525" h="35719">
                <a:moveTo>
                  <a:pt x="0" y="8929"/>
                </a:moveTo>
                <a:lnTo>
                  <a:pt x="0" y="8929"/>
                </a:lnTo>
                <a:lnTo>
                  <a:pt x="0" y="8929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60" y="0"/>
                </a:lnTo>
                <a:lnTo>
                  <a:pt x="26789" y="0"/>
                </a:lnTo>
                <a:lnTo>
                  <a:pt x="35719" y="0"/>
                </a:lnTo>
                <a:lnTo>
                  <a:pt x="44649" y="0"/>
                </a:lnTo>
                <a:lnTo>
                  <a:pt x="53578" y="8929"/>
                </a:lnTo>
                <a:lnTo>
                  <a:pt x="71438" y="8929"/>
                </a:lnTo>
                <a:lnTo>
                  <a:pt x="80367" y="8929"/>
                </a:lnTo>
                <a:lnTo>
                  <a:pt x="98227" y="17859"/>
                </a:lnTo>
                <a:lnTo>
                  <a:pt x="107156" y="17859"/>
                </a:lnTo>
                <a:lnTo>
                  <a:pt x="125016" y="26789"/>
                </a:lnTo>
                <a:lnTo>
                  <a:pt x="142875" y="26789"/>
                </a:lnTo>
                <a:lnTo>
                  <a:pt x="151805" y="26789"/>
                </a:lnTo>
                <a:lnTo>
                  <a:pt x="169664" y="26789"/>
                </a:lnTo>
                <a:lnTo>
                  <a:pt x="187524" y="35718"/>
                </a:lnTo>
                <a:lnTo>
                  <a:pt x="187524" y="35718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Freeform 239"/>
          <p:cNvSpPr/>
          <p:nvPr/>
        </p:nvSpPr>
        <p:spPr>
          <a:xfrm>
            <a:off x="5554266" y="4589859"/>
            <a:ext cx="142876" cy="321470"/>
          </a:xfrm>
          <a:custGeom>
            <a:avLst/>
            <a:gdLst/>
            <a:ahLst/>
            <a:cxnLst/>
            <a:rect l="0" t="0" r="0" b="0"/>
            <a:pathLst>
              <a:path w="142876" h="321470">
                <a:moveTo>
                  <a:pt x="133945" y="26789"/>
                </a:moveTo>
                <a:lnTo>
                  <a:pt x="125015" y="17859"/>
                </a:lnTo>
                <a:lnTo>
                  <a:pt x="125015" y="17859"/>
                </a:lnTo>
                <a:lnTo>
                  <a:pt x="116086" y="17859"/>
                </a:lnTo>
                <a:lnTo>
                  <a:pt x="107156" y="8930"/>
                </a:lnTo>
                <a:lnTo>
                  <a:pt x="107156" y="8930"/>
                </a:lnTo>
                <a:lnTo>
                  <a:pt x="98226" y="0"/>
                </a:lnTo>
                <a:lnTo>
                  <a:pt x="89297" y="0"/>
                </a:lnTo>
                <a:lnTo>
                  <a:pt x="80367" y="0"/>
                </a:lnTo>
                <a:lnTo>
                  <a:pt x="71437" y="0"/>
                </a:lnTo>
                <a:lnTo>
                  <a:pt x="62507" y="0"/>
                </a:lnTo>
                <a:lnTo>
                  <a:pt x="53578" y="8930"/>
                </a:lnTo>
                <a:lnTo>
                  <a:pt x="44648" y="8930"/>
                </a:lnTo>
                <a:lnTo>
                  <a:pt x="35718" y="8930"/>
                </a:lnTo>
                <a:lnTo>
                  <a:pt x="26789" y="17859"/>
                </a:lnTo>
                <a:lnTo>
                  <a:pt x="17859" y="17859"/>
                </a:lnTo>
                <a:lnTo>
                  <a:pt x="8929" y="17859"/>
                </a:lnTo>
                <a:lnTo>
                  <a:pt x="8929" y="26789"/>
                </a:lnTo>
                <a:lnTo>
                  <a:pt x="0" y="26789"/>
                </a:lnTo>
                <a:lnTo>
                  <a:pt x="0" y="35719"/>
                </a:lnTo>
                <a:lnTo>
                  <a:pt x="0" y="44648"/>
                </a:lnTo>
                <a:lnTo>
                  <a:pt x="0" y="44648"/>
                </a:lnTo>
                <a:lnTo>
                  <a:pt x="0" y="62508"/>
                </a:lnTo>
                <a:lnTo>
                  <a:pt x="0" y="71437"/>
                </a:lnTo>
                <a:lnTo>
                  <a:pt x="0" y="80367"/>
                </a:lnTo>
                <a:lnTo>
                  <a:pt x="8929" y="89297"/>
                </a:lnTo>
                <a:lnTo>
                  <a:pt x="17859" y="98227"/>
                </a:lnTo>
                <a:lnTo>
                  <a:pt x="26789" y="116086"/>
                </a:lnTo>
                <a:lnTo>
                  <a:pt x="44648" y="125016"/>
                </a:lnTo>
                <a:lnTo>
                  <a:pt x="53578" y="142875"/>
                </a:lnTo>
                <a:lnTo>
                  <a:pt x="62507" y="151805"/>
                </a:lnTo>
                <a:lnTo>
                  <a:pt x="71437" y="160734"/>
                </a:lnTo>
                <a:lnTo>
                  <a:pt x="80367" y="178594"/>
                </a:lnTo>
                <a:lnTo>
                  <a:pt x="89297" y="187523"/>
                </a:lnTo>
                <a:lnTo>
                  <a:pt x="98226" y="196453"/>
                </a:lnTo>
                <a:lnTo>
                  <a:pt x="107156" y="205383"/>
                </a:lnTo>
                <a:lnTo>
                  <a:pt x="107156" y="214312"/>
                </a:lnTo>
                <a:lnTo>
                  <a:pt x="116086" y="223242"/>
                </a:lnTo>
                <a:lnTo>
                  <a:pt x="125015" y="241102"/>
                </a:lnTo>
                <a:lnTo>
                  <a:pt x="125015" y="250031"/>
                </a:lnTo>
                <a:lnTo>
                  <a:pt x="133945" y="258961"/>
                </a:lnTo>
                <a:lnTo>
                  <a:pt x="133945" y="258961"/>
                </a:lnTo>
                <a:lnTo>
                  <a:pt x="133945" y="267891"/>
                </a:lnTo>
                <a:lnTo>
                  <a:pt x="142875" y="276820"/>
                </a:lnTo>
                <a:lnTo>
                  <a:pt x="142875" y="285750"/>
                </a:lnTo>
                <a:lnTo>
                  <a:pt x="142875" y="294680"/>
                </a:lnTo>
                <a:lnTo>
                  <a:pt x="142875" y="294680"/>
                </a:lnTo>
                <a:lnTo>
                  <a:pt x="142875" y="303610"/>
                </a:lnTo>
                <a:lnTo>
                  <a:pt x="142875" y="303610"/>
                </a:lnTo>
                <a:lnTo>
                  <a:pt x="133945" y="312539"/>
                </a:lnTo>
                <a:lnTo>
                  <a:pt x="133945" y="312539"/>
                </a:lnTo>
                <a:lnTo>
                  <a:pt x="133945" y="312539"/>
                </a:lnTo>
                <a:lnTo>
                  <a:pt x="125015" y="321469"/>
                </a:lnTo>
                <a:lnTo>
                  <a:pt x="125015" y="321469"/>
                </a:lnTo>
                <a:lnTo>
                  <a:pt x="116086" y="321469"/>
                </a:lnTo>
                <a:lnTo>
                  <a:pt x="107156" y="321469"/>
                </a:lnTo>
                <a:lnTo>
                  <a:pt x="107156" y="321469"/>
                </a:lnTo>
                <a:lnTo>
                  <a:pt x="98226" y="321469"/>
                </a:lnTo>
                <a:lnTo>
                  <a:pt x="98226" y="321469"/>
                </a:lnTo>
                <a:lnTo>
                  <a:pt x="89297" y="321469"/>
                </a:lnTo>
                <a:lnTo>
                  <a:pt x="80367" y="321469"/>
                </a:lnTo>
                <a:lnTo>
                  <a:pt x="71437" y="312539"/>
                </a:lnTo>
                <a:lnTo>
                  <a:pt x="71437" y="312539"/>
                </a:lnTo>
                <a:lnTo>
                  <a:pt x="62507" y="312539"/>
                </a:lnTo>
                <a:lnTo>
                  <a:pt x="53578" y="303610"/>
                </a:lnTo>
                <a:lnTo>
                  <a:pt x="44648" y="303610"/>
                </a:lnTo>
                <a:lnTo>
                  <a:pt x="44648" y="294680"/>
                </a:lnTo>
                <a:lnTo>
                  <a:pt x="35718" y="294680"/>
                </a:lnTo>
                <a:lnTo>
                  <a:pt x="35718" y="285750"/>
                </a:lnTo>
                <a:lnTo>
                  <a:pt x="26789" y="285750"/>
                </a:lnTo>
                <a:lnTo>
                  <a:pt x="26789" y="276820"/>
                </a:lnTo>
                <a:lnTo>
                  <a:pt x="26789" y="267891"/>
                </a:lnTo>
                <a:lnTo>
                  <a:pt x="26789" y="258961"/>
                </a:lnTo>
                <a:lnTo>
                  <a:pt x="17859" y="250031"/>
                </a:lnTo>
                <a:lnTo>
                  <a:pt x="17859" y="241102"/>
                </a:lnTo>
                <a:lnTo>
                  <a:pt x="17859" y="241102"/>
                </a:lnTo>
                <a:lnTo>
                  <a:pt x="17859" y="232172"/>
                </a:lnTo>
                <a:lnTo>
                  <a:pt x="17859" y="223242"/>
                </a:lnTo>
                <a:lnTo>
                  <a:pt x="17859" y="214312"/>
                </a:lnTo>
                <a:lnTo>
                  <a:pt x="17859" y="214312"/>
                </a:lnTo>
                <a:lnTo>
                  <a:pt x="17859" y="205383"/>
                </a:lnTo>
                <a:lnTo>
                  <a:pt x="17859" y="205383"/>
                </a:lnTo>
                <a:lnTo>
                  <a:pt x="26789" y="196453"/>
                </a:lnTo>
                <a:lnTo>
                  <a:pt x="26789" y="187523"/>
                </a:lnTo>
                <a:lnTo>
                  <a:pt x="35718" y="178594"/>
                </a:lnTo>
                <a:lnTo>
                  <a:pt x="35718" y="178594"/>
                </a:lnTo>
                <a:lnTo>
                  <a:pt x="44648" y="169664"/>
                </a:lnTo>
                <a:lnTo>
                  <a:pt x="53578" y="160734"/>
                </a:lnTo>
                <a:lnTo>
                  <a:pt x="62507" y="151805"/>
                </a:lnTo>
                <a:lnTo>
                  <a:pt x="62507" y="151805"/>
                </a:lnTo>
                <a:lnTo>
                  <a:pt x="71437" y="142875"/>
                </a:lnTo>
                <a:lnTo>
                  <a:pt x="80367" y="133945"/>
                </a:lnTo>
                <a:lnTo>
                  <a:pt x="89297" y="125016"/>
                </a:lnTo>
                <a:lnTo>
                  <a:pt x="98226" y="125016"/>
                </a:lnTo>
                <a:lnTo>
                  <a:pt x="107156" y="116086"/>
                </a:lnTo>
                <a:lnTo>
                  <a:pt x="116086" y="107156"/>
                </a:lnTo>
                <a:lnTo>
                  <a:pt x="125015" y="98227"/>
                </a:lnTo>
                <a:lnTo>
                  <a:pt x="142875" y="89297"/>
                </a:lnTo>
                <a:lnTo>
                  <a:pt x="142875" y="89297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Freeform 240"/>
          <p:cNvSpPr/>
          <p:nvPr/>
        </p:nvSpPr>
        <p:spPr>
          <a:xfrm>
            <a:off x="5706070" y="4455914"/>
            <a:ext cx="250033" cy="625079"/>
          </a:xfrm>
          <a:custGeom>
            <a:avLst/>
            <a:gdLst/>
            <a:ahLst/>
            <a:cxnLst/>
            <a:rect l="0" t="0" r="0" b="0"/>
            <a:pathLst>
              <a:path w="250033" h="625079">
                <a:moveTo>
                  <a:pt x="8930" y="0"/>
                </a:move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8929"/>
                </a:lnTo>
                <a:lnTo>
                  <a:pt x="17860" y="8929"/>
                </a:lnTo>
                <a:lnTo>
                  <a:pt x="26789" y="17859"/>
                </a:lnTo>
                <a:lnTo>
                  <a:pt x="35719" y="17859"/>
                </a:lnTo>
                <a:lnTo>
                  <a:pt x="44649" y="26789"/>
                </a:lnTo>
                <a:lnTo>
                  <a:pt x="53578" y="35718"/>
                </a:lnTo>
                <a:lnTo>
                  <a:pt x="62508" y="44648"/>
                </a:lnTo>
                <a:lnTo>
                  <a:pt x="71438" y="62507"/>
                </a:lnTo>
                <a:lnTo>
                  <a:pt x="89297" y="71437"/>
                </a:lnTo>
                <a:lnTo>
                  <a:pt x="98227" y="89297"/>
                </a:lnTo>
                <a:lnTo>
                  <a:pt x="107157" y="98226"/>
                </a:lnTo>
                <a:lnTo>
                  <a:pt x="116086" y="116086"/>
                </a:lnTo>
                <a:lnTo>
                  <a:pt x="133946" y="133945"/>
                </a:lnTo>
                <a:lnTo>
                  <a:pt x="142875" y="151804"/>
                </a:lnTo>
                <a:lnTo>
                  <a:pt x="151805" y="169664"/>
                </a:lnTo>
                <a:lnTo>
                  <a:pt x="169664" y="196453"/>
                </a:lnTo>
                <a:lnTo>
                  <a:pt x="178594" y="214312"/>
                </a:lnTo>
                <a:lnTo>
                  <a:pt x="187524" y="241101"/>
                </a:lnTo>
                <a:lnTo>
                  <a:pt x="196453" y="258961"/>
                </a:lnTo>
                <a:lnTo>
                  <a:pt x="205383" y="285750"/>
                </a:lnTo>
                <a:lnTo>
                  <a:pt x="214313" y="312539"/>
                </a:lnTo>
                <a:lnTo>
                  <a:pt x="223243" y="339328"/>
                </a:lnTo>
                <a:lnTo>
                  <a:pt x="232172" y="357187"/>
                </a:lnTo>
                <a:lnTo>
                  <a:pt x="232172" y="383976"/>
                </a:lnTo>
                <a:lnTo>
                  <a:pt x="241102" y="401836"/>
                </a:lnTo>
                <a:lnTo>
                  <a:pt x="241102" y="428625"/>
                </a:lnTo>
                <a:lnTo>
                  <a:pt x="241102" y="446484"/>
                </a:lnTo>
                <a:lnTo>
                  <a:pt x="250032" y="473274"/>
                </a:lnTo>
                <a:lnTo>
                  <a:pt x="250032" y="491133"/>
                </a:lnTo>
                <a:lnTo>
                  <a:pt x="241102" y="517922"/>
                </a:lnTo>
                <a:lnTo>
                  <a:pt x="241102" y="535781"/>
                </a:lnTo>
                <a:lnTo>
                  <a:pt x="241102" y="562570"/>
                </a:lnTo>
                <a:lnTo>
                  <a:pt x="232172" y="580430"/>
                </a:lnTo>
                <a:lnTo>
                  <a:pt x="232172" y="598289"/>
                </a:lnTo>
                <a:lnTo>
                  <a:pt x="223243" y="625078"/>
                </a:lnTo>
                <a:lnTo>
                  <a:pt x="223243" y="625078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03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/>
        </p:nvSpPr>
        <p:spPr>
          <a:xfrm>
            <a:off x="2098477" y="1401961"/>
            <a:ext cx="250032" cy="473274"/>
          </a:xfrm>
          <a:custGeom>
            <a:avLst/>
            <a:gdLst/>
            <a:ahLst/>
            <a:cxnLst/>
            <a:rect l="0" t="0" r="0" b="0"/>
            <a:pathLst>
              <a:path w="250032" h="473274">
                <a:moveTo>
                  <a:pt x="250031" y="0"/>
                </a:moveTo>
                <a:lnTo>
                  <a:pt x="241101" y="26789"/>
                </a:lnTo>
                <a:lnTo>
                  <a:pt x="214312" y="62508"/>
                </a:lnTo>
                <a:lnTo>
                  <a:pt x="196453" y="98226"/>
                </a:lnTo>
                <a:lnTo>
                  <a:pt x="178593" y="125015"/>
                </a:lnTo>
                <a:lnTo>
                  <a:pt x="160734" y="160734"/>
                </a:lnTo>
                <a:lnTo>
                  <a:pt x="142875" y="187523"/>
                </a:lnTo>
                <a:lnTo>
                  <a:pt x="133945" y="223242"/>
                </a:lnTo>
                <a:lnTo>
                  <a:pt x="116086" y="250031"/>
                </a:lnTo>
                <a:lnTo>
                  <a:pt x="98226" y="285750"/>
                </a:lnTo>
                <a:lnTo>
                  <a:pt x="89296" y="312539"/>
                </a:lnTo>
                <a:lnTo>
                  <a:pt x="80367" y="339328"/>
                </a:lnTo>
                <a:lnTo>
                  <a:pt x="62507" y="357187"/>
                </a:lnTo>
                <a:lnTo>
                  <a:pt x="53578" y="383976"/>
                </a:lnTo>
                <a:lnTo>
                  <a:pt x="44648" y="401836"/>
                </a:lnTo>
                <a:lnTo>
                  <a:pt x="35718" y="419695"/>
                </a:lnTo>
                <a:lnTo>
                  <a:pt x="26789" y="437554"/>
                </a:lnTo>
                <a:lnTo>
                  <a:pt x="17859" y="455414"/>
                </a:lnTo>
                <a:lnTo>
                  <a:pt x="0" y="473273"/>
                </a:lnTo>
                <a:lnTo>
                  <a:pt x="0" y="473273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eeform 2"/>
          <p:cNvSpPr/>
          <p:nvPr/>
        </p:nvSpPr>
        <p:spPr>
          <a:xfrm>
            <a:off x="1902023" y="1437679"/>
            <a:ext cx="526853" cy="455416"/>
          </a:xfrm>
          <a:custGeom>
            <a:avLst/>
            <a:gdLst/>
            <a:ahLst/>
            <a:cxnLst/>
            <a:rect l="0" t="0" r="0" b="0"/>
            <a:pathLst>
              <a:path w="526853" h="455416">
                <a:moveTo>
                  <a:pt x="0" y="0"/>
                </a:moveTo>
                <a:lnTo>
                  <a:pt x="0" y="0"/>
                </a:lnTo>
                <a:lnTo>
                  <a:pt x="8930" y="0"/>
                </a:lnTo>
                <a:lnTo>
                  <a:pt x="17860" y="0"/>
                </a:lnTo>
                <a:lnTo>
                  <a:pt x="26790" y="0"/>
                </a:lnTo>
                <a:lnTo>
                  <a:pt x="44649" y="8930"/>
                </a:lnTo>
                <a:lnTo>
                  <a:pt x="53579" y="17860"/>
                </a:lnTo>
                <a:lnTo>
                  <a:pt x="71438" y="26790"/>
                </a:lnTo>
                <a:lnTo>
                  <a:pt x="89297" y="35719"/>
                </a:lnTo>
                <a:lnTo>
                  <a:pt x="98227" y="53579"/>
                </a:lnTo>
                <a:lnTo>
                  <a:pt x="116086" y="62508"/>
                </a:lnTo>
                <a:lnTo>
                  <a:pt x="133946" y="80368"/>
                </a:lnTo>
                <a:lnTo>
                  <a:pt x="160735" y="98227"/>
                </a:lnTo>
                <a:lnTo>
                  <a:pt x="178594" y="116086"/>
                </a:lnTo>
                <a:lnTo>
                  <a:pt x="196454" y="142875"/>
                </a:lnTo>
                <a:lnTo>
                  <a:pt x="214313" y="160735"/>
                </a:lnTo>
                <a:lnTo>
                  <a:pt x="232172" y="187524"/>
                </a:lnTo>
                <a:lnTo>
                  <a:pt x="250032" y="205383"/>
                </a:lnTo>
                <a:lnTo>
                  <a:pt x="276821" y="223243"/>
                </a:lnTo>
                <a:lnTo>
                  <a:pt x="294680" y="250032"/>
                </a:lnTo>
                <a:lnTo>
                  <a:pt x="312540" y="276821"/>
                </a:lnTo>
                <a:lnTo>
                  <a:pt x="339329" y="294680"/>
                </a:lnTo>
                <a:lnTo>
                  <a:pt x="357188" y="321469"/>
                </a:lnTo>
                <a:lnTo>
                  <a:pt x="375047" y="339329"/>
                </a:lnTo>
                <a:lnTo>
                  <a:pt x="401836" y="357188"/>
                </a:lnTo>
                <a:lnTo>
                  <a:pt x="419696" y="375047"/>
                </a:lnTo>
                <a:lnTo>
                  <a:pt x="437555" y="392907"/>
                </a:lnTo>
                <a:lnTo>
                  <a:pt x="455415" y="410766"/>
                </a:lnTo>
                <a:lnTo>
                  <a:pt x="473274" y="419696"/>
                </a:lnTo>
                <a:lnTo>
                  <a:pt x="491133" y="428625"/>
                </a:lnTo>
                <a:lnTo>
                  <a:pt x="500063" y="437555"/>
                </a:lnTo>
                <a:lnTo>
                  <a:pt x="526852" y="455415"/>
                </a:lnTo>
                <a:lnTo>
                  <a:pt x="526852" y="455415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2303859" y="1000125"/>
            <a:ext cx="508994" cy="419696"/>
          </a:xfrm>
          <a:custGeom>
            <a:avLst/>
            <a:gdLst/>
            <a:ahLst/>
            <a:cxnLst/>
            <a:rect l="0" t="0" r="0" b="0"/>
            <a:pathLst>
              <a:path w="508994" h="419696">
                <a:moveTo>
                  <a:pt x="8930" y="107156"/>
                </a:moveTo>
                <a:lnTo>
                  <a:pt x="0" y="89297"/>
                </a:lnTo>
                <a:lnTo>
                  <a:pt x="8930" y="71437"/>
                </a:lnTo>
                <a:lnTo>
                  <a:pt x="8930" y="53578"/>
                </a:lnTo>
                <a:lnTo>
                  <a:pt x="17860" y="44648"/>
                </a:lnTo>
                <a:lnTo>
                  <a:pt x="35719" y="26789"/>
                </a:lnTo>
                <a:lnTo>
                  <a:pt x="44649" y="17859"/>
                </a:lnTo>
                <a:lnTo>
                  <a:pt x="71438" y="8930"/>
                </a:lnTo>
                <a:lnTo>
                  <a:pt x="89297" y="8930"/>
                </a:lnTo>
                <a:lnTo>
                  <a:pt x="107157" y="0"/>
                </a:lnTo>
                <a:lnTo>
                  <a:pt x="133946" y="0"/>
                </a:lnTo>
                <a:lnTo>
                  <a:pt x="160735" y="8930"/>
                </a:lnTo>
                <a:lnTo>
                  <a:pt x="187524" y="8930"/>
                </a:lnTo>
                <a:lnTo>
                  <a:pt x="214313" y="17859"/>
                </a:lnTo>
                <a:lnTo>
                  <a:pt x="241102" y="26789"/>
                </a:lnTo>
                <a:lnTo>
                  <a:pt x="258961" y="44648"/>
                </a:lnTo>
                <a:lnTo>
                  <a:pt x="285750" y="53578"/>
                </a:lnTo>
                <a:lnTo>
                  <a:pt x="303610" y="71437"/>
                </a:lnTo>
                <a:lnTo>
                  <a:pt x="321469" y="98226"/>
                </a:lnTo>
                <a:lnTo>
                  <a:pt x="330399" y="116086"/>
                </a:lnTo>
                <a:lnTo>
                  <a:pt x="348258" y="142875"/>
                </a:lnTo>
                <a:lnTo>
                  <a:pt x="348258" y="160734"/>
                </a:lnTo>
                <a:lnTo>
                  <a:pt x="357188" y="187523"/>
                </a:lnTo>
                <a:lnTo>
                  <a:pt x="348258" y="214312"/>
                </a:lnTo>
                <a:lnTo>
                  <a:pt x="348258" y="241102"/>
                </a:lnTo>
                <a:lnTo>
                  <a:pt x="339329" y="267891"/>
                </a:lnTo>
                <a:lnTo>
                  <a:pt x="330399" y="294680"/>
                </a:lnTo>
                <a:lnTo>
                  <a:pt x="312539" y="312539"/>
                </a:lnTo>
                <a:lnTo>
                  <a:pt x="303610" y="339328"/>
                </a:lnTo>
                <a:lnTo>
                  <a:pt x="285750" y="357188"/>
                </a:lnTo>
                <a:lnTo>
                  <a:pt x="267891" y="375047"/>
                </a:lnTo>
                <a:lnTo>
                  <a:pt x="250032" y="392906"/>
                </a:lnTo>
                <a:lnTo>
                  <a:pt x="223243" y="401836"/>
                </a:lnTo>
                <a:lnTo>
                  <a:pt x="205383" y="410765"/>
                </a:lnTo>
                <a:lnTo>
                  <a:pt x="187524" y="419695"/>
                </a:lnTo>
                <a:lnTo>
                  <a:pt x="178594" y="419695"/>
                </a:lnTo>
                <a:lnTo>
                  <a:pt x="160735" y="419695"/>
                </a:lnTo>
                <a:lnTo>
                  <a:pt x="151805" y="419695"/>
                </a:lnTo>
                <a:lnTo>
                  <a:pt x="133946" y="419695"/>
                </a:lnTo>
                <a:lnTo>
                  <a:pt x="125016" y="410765"/>
                </a:lnTo>
                <a:lnTo>
                  <a:pt x="125016" y="401836"/>
                </a:lnTo>
                <a:lnTo>
                  <a:pt x="116086" y="392906"/>
                </a:lnTo>
                <a:lnTo>
                  <a:pt x="116086" y="383977"/>
                </a:lnTo>
                <a:lnTo>
                  <a:pt x="116086" y="375047"/>
                </a:lnTo>
                <a:lnTo>
                  <a:pt x="116086" y="357188"/>
                </a:lnTo>
                <a:lnTo>
                  <a:pt x="125016" y="348258"/>
                </a:lnTo>
                <a:lnTo>
                  <a:pt x="133946" y="339328"/>
                </a:lnTo>
                <a:lnTo>
                  <a:pt x="142875" y="321469"/>
                </a:lnTo>
                <a:lnTo>
                  <a:pt x="160735" y="312539"/>
                </a:lnTo>
                <a:lnTo>
                  <a:pt x="169664" y="303609"/>
                </a:lnTo>
                <a:lnTo>
                  <a:pt x="196454" y="303609"/>
                </a:lnTo>
                <a:lnTo>
                  <a:pt x="214313" y="294680"/>
                </a:lnTo>
                <a:lnTo>
                  <a:pt x="241102" y="285750"/>
                </a:lnTo>
                <a:lnTo>
                  <a:pt x="267891" y="285750"/>
                </a:lnTo>
                <a:lnTo>
                  <a:pt x="294680" y="285750"/>
                </a:lnTo>
                <a:lnTo>
                  <a:pt x="321469" y="294680"/>
                </a:lnTo>
                <a:lnTo>
                  <a:pt x="348258" y="294680"/>
                </a:lnTo>
                <a:lnTo>
                  <a:pt x="383977" y="303609"/>
                </a:lnTo>
                <a:lnTo>
                  <a:pt x="410766" y="312539"/>
                </a:lnTo>
                <a:lnTo>
                  <a:pt x="437555" y="321469"/>
                </a:lnTo>
                <a:lnTo>
                  <a:pt x="455414" y="339328"/>
                </a:lnTo>
                <a:lnTo>
                  <a:pt x="473274" y="348258"/>
                </a:lnTo>
                <a:lnTo>
                  <a:pt x="508993" y="375047"/>
                </a:lnTo>
                <a:lnTo>
                  <a:pt x="508993" y="375047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2750344" y="1589484"/>
            <a:ext cx="687587" cy="35720"/>
          </a:xfrm>
          <a:custGeom>
            <a:avLst/>
            <a:gdLst/>
            <a:ahLst/>
            <a:cxnLst/>
            <a:rect l="0" t="0" r="0" b="0"/>
            <a:pathLst>
              <a:path w="687587" h="35720">
                <a:moveTo>
                  <a:pt x="0" y="35719"/>
                </a:moveTo>
                <a:lnTo>
                  <a:pt x="0" y="35719"/>
                </a:lnTo>
                <a:lnTo>
                  <a:pt x="0" y="26789"/>
                </a:lnTo>
                <a:lnTo>
                  <a:pt x="8929" y="26789"/>
                </a:lnTo>
                <a:lnTo>
                  <a:pt x="17859" y="17860"/>
                </a:lnTo>
                <a:lnTo>
                  <a:pt x="26789" y="17860"/>
                </a:lnTo>
                <a:lnTo>
                  <a:pt x="44648" y="17860"/>
                </a:lnTo>
                <a:lnTo>
                  <a:pt x="62508" y="8930"/>
                </a:lnTo>
                <a:lnTo>
                  <a:pt x="71437" y="8930"/>
                </a:lnTo>
                <a:lnTo>
                  <a:pt x="98226" y="8930"/>
                </a:lnTo>
                <a:lnTo>
                  <a:pt x="116086" y="8930"/>
                </a:lnTo>
                <a:lnTo>
                  <a:pt x="142875" y="0"/>
                </a:lnTo>
                <a:lnTo>
                  <a:pt x="169664" y="0"/>
                </a:lnTo>
                <a:lnTo>
                  <a:pt x="196453" y="0"/>
                </a:lnTo>
                <a:lnTo>
                  <a:pt x="223242" y="0"/>
                </a:lnTo>
                <a:lnTo>
                  <a:pt x="258961" y="0"/>
                </a:lnTo>
                <a:lnTo>
                  <a:pt x="294679" y="0"/>
                </a:lnTo>
                <a:lnTo>
                  <a:pt x="330398" y="0"/>
                </a:lnTo>
                <a:lnTo>
                  <a:pt x="366117" y="0"/>
                </a:lnTo>
                <a:lnTo>
                  <a:pt x="401836" y="0"/>
                </a:lnTo>
                <a:lnTo>
                  <a:pt x="437554" y="0"/>
                </a:lnTo>
                <a:lnTo>
                  <a:pt x="473273" y="0"/>
                </a:lnTo>
                <a:lnTo>
                  <a:pt x="508992" y="0"/>
                </a:lnTo>
                <a:lnTo>
                  <a:pt x="535781" y="0"/>
                </a:lnTo>
                <a:lnTo>
                  <a:pt x="571500" y="0"/>
                </a:lnTo>
                <a:lnTo>
                  <a:pt x="589359" y="0"/>
                </a:lnTo>
                <a:lnTo>
                  <a:pt x="616148" y="0"/>
                </a:lnTo>
                <a:lnTo>
                  <a:pt x="634008" y="0"/>
                </a:lnTo>
                <a:lnTo>
                  <a:pt x="651867" y="0"/>
                </a:lnTo>
                <a:lnTo>
                  <a:pt x="687586" y="0"/>
                </a:lnTo>
                <a:lnTo>
                  <a:pt x="687586" y="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3464719" y="1187648"/>
            <a:ext cx="392907" cy="687587"/>
          </a:xfrm>
          <a:custGeom>
            <a:avLst/>
            <a:gdLst/>
            <a:ahLst/>
            <a:cxnLst/>
            <a:rect l="0" t="0" r="0" b="0"/>
            <a:pathLst>
              <a:path w="392907" h="687587">
                <a:moveTo>
                  <a:pt x="330398" y="71438"/>
                </a:moveTo>
                <a:lnTo>
                  <a:pt x="321469" y="62508"/>
                </a:lnTo>
                <a:lnTo>
                  <a:pt x="312539" y="44649"/>
                </a:lnTo>
                <a:lnTo>
                  <a:pt x="303609" y="35719"/>
                </a:lnTo>
                <a:lnTo>
                  <a:pt x="294679" y="17860"/>
                </a:lnTo>
                <a:lnTo>
                  <a:pt x="285750" y="17860"/>
                </a:lnTo>
                <a:lnTo>
                  <a:pt x="267890" y="8930"/>
                </a:lnTo>
                <a:lnTo>
                  <a:pt x="258961" y="0"/>
                </a:lnTo>
                <a:lnTo>
                  <a:pt x="241101" y="0"/>
                </a:lnTo>
                <a:lnTo>
                  <a:pt x="223242" y="0"/>
                </a:lnTo>
                <a:lnTo>
                  <a:pt x="214312" y="0"/>
                </a:lnTo>
                <a:lnTo>
                  <a:pt x="196453" y="0"/>
                </a:lnTo>
                <a:lnTo>
                  <a:pt x="169664" y="0"/>
                </a:lnTo>
                <a:lnTo>
                  <a:pt x="151804" y="8930"/>
                </a:lnTo>
                <a:lnTo>
                  <a:pt x="133945" y="17860"/>
                </a:lnTo>
                <a:lnTo>
                  <a:pt x="116086" y="35719"/>
                </a:lnTo>
                <a:lnTo>
                  <a:pt x="98226" y="44649"/>
                </a:lnTo>
                <a:lnTo>
                  <a:pt x="80367" y="62508"/>
                </a:lnTo>
                <a:lnTo>
                  <a:pt x="62508" y="80368"/>
                </a:lnTo>
                <a:lnTo>
                  <a:pt x="44648" y="98227"/>
                </a:lnTo>
                <a:lnTo>
                  <a:pt x="26789" y="125016"/>
                </a:lnTo>
                <a:lnTo>
                  <a:pt x="17859" y="142875"/>
                </a:lnTo>
                <a:lnTo>
                  <a:pt x="8929" y="169665"/>
                </a:lnTo>
                <a:lnTo>
                  <a:pt x="0" y="187524"/>
                </a:lnTo>
                <a:lnTo>
                  <a:pt x="0" y="205383"/>
                </a:lnTo>
                <a:lnTo>
                  <a:pt x="0" y="232172"/>
                </a:lnTo>
                <a:lnTo>
                  <a:pt x="0" y="250031"/>
                </a:lnTo>
                <a:lnTo>
                  <a:pt x="8929" y="267891"/>
                </a:lnTo>
                <a:lnTo>
                  <a:pt x="17859" y="285750"/>
                </a:lnTo>
                <a:lnTo>
                  <a:pt x="26789" y="294680"/>
                </a:lnTo>
                <a:lnTo>
                  <a:pt x="35719" y="312539"/>
                </a:lnTo>
                <a:lnTo>
                  <a:pt x="53578" y="321469"/>
                </a:lnTo>
                <a:lnTo>
                  <a:pt x="71437" y="330399"/>
                </a:lnTo>
                <a:lnTo>
                  <a:pt x="89297" y="330399"/>
                </a:lnTo>
                <a:lnTo>
                  <a:pt x="107156" y="339328"/>
                </a:lnTo>
                <a:lnTo>
                  <a:pt x="125015" y="339328"/>
                </a:lnTo>
                <a:lnTo>
                  <a:pt x="142875" y="330399"/>
                </a:lnTo>
                <a:lnTo>
                  <a:pt x="160734" y="321469"/>
                </a:lnTo>
                <a:lnTo>
                  <a:pt x="178594" y="321469"/>
                </a:lnTo>
                <a:lnTo>
                  <a:pt x="196453" y="312539"/>
                </a:lnTo>
                <a:lnTo>
                  <a:pt x="214312" y="294680"/>
                </a:lnTo>
                <a:lnTo>
                  <a:pt x="223242" y="285750"/>
                </a:lnTo>
                <a:lnTo>
                  <a:pt x="241101" y="267891"/>
                </a:lnTo>
                <a:lnTo>
                  <a:pt x="250031" y="250031"/>
                </a:lnTo>
                <a:lnTo>
                  <a:pt x="258961" y="232172"/>
                </a:lnTo>
                <a:lnTo>
                  <a:pt x="267890" y="214313"/>
                </a:lnTo>
                <a:lnTo>
                  <a:pt x="276820" y="187524"/>
                </a:lnTo>
                <a:lnTo>
                  <a:pt x="276820" y="169665"/>
                </a:lnTo>
                <a:lnTo>
                  <a:pt x="285750" y="151805"/>
                </a:lnTo>
                <a:lnTo>
                  <a:pt x="285750" y="133946"/>
                </a:lnTo>
                <a:lnTo>
                  <a:pt x="285750" y="125016"/>
                </a:lnTo>
                <a:lnTo>
                  <a:pt x="285750" y="98227"/>
                </a:lnTo>
                <a:lnTo>
                  <a:pt x="285750" y="89297"/>
                </a:lnTo>
                <a:lnTo>
                  <a:pt x="285750" y="80368"/>
                </a:lnTo>
                <a:lnTo>
                  <a:pt x="285750" y="71438"/>
                </a:lnTo>
                <a:lnTo>
                  <a:pt x="285750" y="62508"/>
                </a:lnTo>
                <a:lnTo>
                  <a:pt x="285750" y="53579"/>
                </a:lnTo>
                <a:lnTo>
                  <a:pt x="285750" y="53579"/>
                </a:lnTo>
                <a:lnTo>
                  <a:pt x="285750" y="53579"/>
                </a:lnTo>
                <a:lnTo>
                  <a:pt x="285750" y="53579"/>
                </a:lnTo>
                <a:lnTo>
                  <a:pt x="285750" y="53579"/>
                </a:lnTo>
                <a:lnTo>
                  <a:pt x="285750" y="62508"/>
                </a:lnTo>
                <a:lnTo>
                  <a:pt x="294679" y="80368"/>
                </a:lnTo>
                <a:lnTo>
                  <a:pt x="294679" y="89297"/>
                </a:lnTo>
                <a:lnTo>
                  <a:pt x="303609" y="107157"/>
                </a:lnTo>
                <a:lnTo>
                  <a:pt x="303609" y="125016"/>
                </a:lnTo>
                <a:lnTo>
                  <a:pt x="312539" y="151805"/>
                </a:lnTo>
                <a:lnTo>
                  <a:pt x="321469" y="178594"/>
                </a:lnTo>
                <a:lnTo>
                  <a:pt x="321469" y="205383"/>
                </a:lnTo>
                <a:lnTo>
                  <a:pt x="330398" y="232172"/>
                </a:lnTo>
                <a:lnTo>
                  <a:pt x="339328" y="267891"/>
                </a:lnTo>
                <a:lnTo>
                  <a:pt x="339328" y="294680"/>
                </a:lnTo>
                <a:lnTo>
                  <a:pt x="348258" y="330399"/>
                </a:lnTo>
                <a:lnTo>
                  <a:pt x="357187" y="357188"/>
                </a:lnTo>
                <a:lnTo>
                  <a:pt x="357187" y="392906"/>
                </a:lnTo>
                <a:lnTo>
                  <a:pt x="366117" y="428625"/>
                </a:lnTo>
                <a:lnTo>
                  <a:pt x="366117" y="455414"/>
                </a:lnTo>
                <a:lnTo>
                  <a:pt x="375047" y="491133"/>
                </a:lnTo>
                <a:lnTo>
                  <a:pt x="375047" y="526852"/>
                </a:lnTo>
                <a:lnTo>
                  <a:pt x="375047" y="553641"/>
                </a:lnTo>
                <a:lnTo>
                  <a:pt x="383976" y="580430"/>
                </a:lnTo>
                <a:lnTo>
                  <a:pt x="383976" y="616149"/>
                </a:lnTo>
                <a:lnTo>
                  <a:pt x="383976" y="642938"/>
                </a:lnTo>
                <a:lnTo>
                  <a:pt x="392906" y="687586"/>
                </a:lnTo>
                <a:lnTo>
                  <a:pt x="392906" y="687586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4143375" y="2259211"/>
            <a:ext cx="223243" cy="17860"/>
          </a:xfrm>
          <a:custGeom>
            <a:avLst/>
            <a:gdLst/>
            <a:ahLst/>
            <a:cxnLst/>
            <a:rect l="0" t="0" r="0" b="0"/>
            <a:pathLst>
              <a:path w="223243" h="17860">
                <a:moveTo>
                  <a:pt x="0" y="8929"/>
                </a:moveTo>
                <a:lnTo>
                  <a:pt x="0" y="8929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17859" y="0"/>
                </a:lnTo>
                <a:lnTo>
                  <a:pt x="26789" y="8929"/>
                </a:lnTo>
                <a:lnTo>
                  <a:pt x="35719" y="8929"/>
                </a:lnTo>
                <a:lnTo>
                  <a:pt x="44648" y="8929"/>
                </a:lnTo>
                <a:lnTo>
                  <a:pt x="53578" y="8929"/>
                </a:lnTo>
                <a:lnTo>
                  <a:pt x="71438" y="8929"/>
                </a:lnTo>
                <a:lnTo>
                  <a:pt x="80367" y="17859"/>
                </a:lnTo>
                <a:lnTo>
                  <a:pt x="98227" y="17859"/>
                </a:lnTo>
                <a:lnTo>
                  <a:pt x="116086" y="17859"/>
                </a:lnTo>
                <a:lnTo>
                  <a:pt x="133945" y="17859"/>
                </a:lnTo>
                <a:lnTo>
                  <a:pt x="151805" y="17859"/>
                </a:lnTo>
                <a:lnTo>
                  <a:pt x="169664" y="17859"/>
                </a:lnTo>
                <a:lnTo>
                  <a:pt x="187523" y="17859"/>
                </a:lnTo>
                <a:lnTo>
                  <a:pt x="196453" y="17859"/>
                </a:lnTo>
                <a:lnTo>
                  <a:pt x="223242" y="17859"/>
                </a:lnTo>
                <a:lnTo>
                  <a:pt x="223242" y="17859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4304109" y="2035969"/>
            <a:ext cx="383978" cy="366118"/>
          </a:xfrm>
          <a:custGeom>
            <a:avLst/>
            <a:gdLst/>
            <a:ahLst/>
            <a:cxnLst/>
            <a:rect l="0" t="0" r="0" b="0"/>
            <a:pathLst>
              <a:path w="383978" h="366118">
                <a:moveTo>
                  <a:pt x="0" y="26789"/>
                </a:moveTo>
                <a:lnTo>
                  <a:pt x="0" y="17859"/>
                </a:lnTo>
                <a:lnTo>
                  <a:pt x="8930" y="17859"/>
                </a:lnTo>
                <a:lnTo>
                  <a:pt x="8930" y="8929"/>
                </a:lnTo>
                <a:lnTo>
                  <a:pt x="17860" y="0"/>
                </a:lnTo>
                <a:lnTo>
                  <a:pt x="35719" y="0"/>
                </a:lnTo>
                <a:lnTo>
                  <a:pt x="44649" y="0"/>
                </a:lnTo>
                <a:lnTo>
                  <a:pt x="62508" y="0"/>
                </a:lnTo>
                <a:lnTo>
                  <a:pt x="80368" y="0"/>
                </a:lnTo>
                <a:lnTo>
                  <a:pt x="98227" y="0"/>
                </a:lnTo>
                <a:lnTo>
                  <a:pt x="125016" y="0"/>
                </a:lnTo>
                <a:lnTo>
                  <a:pt x="142875" y="0"/>
                </a:lnTo>
                <a:lnTo>
                  <a:pt x="169664" y="0"/>
                </a:lnTo>
                <a:lnTo>
                  <a:pt x="196454" y="8929"/>
                </a:lnTo>
                <a:lnTo>
                  <a:pt x="214313" y="17859"/>
                </a:lnTo>
                <a:lnTo>
                  <a:pt x="232172" y="26789"/>
                </a:lnTo>
                <a:lnTo>
                  <a:pt x="250032" y="35718"/>
                </a:lnTo>
                <a:lnTo>
                  <a:pt x="267891" y="44648"/>
                </a:lnTo>
                <a:lnTo>
                  <a:pt x="276821" y="53578"/>
                </a:lnTo>
                <a:lnTo>
                  <a:pt x="285750" y="62507"/>
                </a:lnTo>
                <a:lnTo>
                  <a:pt x="294680" y="71437"/>
                </a:lnTo>
                <a:lnTo>
                  <a:pt x="294680" y="80367"/>
                </a:lnTo>
                <a:lnTo>
                  <a:pt x="294680" y="89296"/>
                </a:lnTo>
                <a:lnTo>
                  <a:pt x="294680" y="89296"/>
                </a:lnTo>
                <a:lnTo>
                  <a:pt x="294680" y="98226"/>
                </a:lnTo>
                <a:lnTo>
                  <a:pt x="285750" y="107156"/>
                </a:lnTo>
                <a:lnTo>
                  <a:pt x="276821" y="116085"/>
                </a:lnTo>
                <a:lnTo>
                  <a:pt x="267891" y="125015"/>
                </a:lnTo>
                <a:lnTo>
                  <a:pt x="250032" y="125015"/>
                </a:lnTo>
                <a:lnTo>
                  <a:pt x="241102" y="133945"/>
                </a:lnTo>
                <a:lnTo>
                  <a:pt x="232172" y="142875"/>
                </a:lnTo>
                <a:lnTo>
                  <a:pt x="214313" y="142875"/>
                </a:lnTo>
                <a:lnTo>
                  <a:pt x="205383" y="151804"/>
                </a:lnTo>
                <a:lnTo>
                  <a:pt x="196454" y="151804"/>
                </a:lnTo>
                <a:lnTo>
                  <a:pt x="196454" y="151804"/>
                </a:lnTo>
                <a:lnTo>
                  <a:pt x="187524" y="160734"/>
                </a:lnTo>
                <a:lnTo>
                  <a:pt x="187524" y="160734"/>
                </a:lnTo>
                <a:lnTo>
                  <a:pt x="187524" y="160734"/>
                </a:lnTo>
                <a:lnTo>
                  <a:pt x="196454" y="169664"/>
                </a:lnTo>
                <a:lnTo>
                  <a:pt x="205383" y="169664"/>
                </a:lnTo>
                <a:lnTo>
                  <a:pt x="223243" y="178593"/>
                </a:lnTo>
                <a:lnTo>
                  <a:pt x="241102" y="178593"/>
                </a:lnTo>
                <a:lnTo>
                  <a:pt x="258961" y="187523"/>
                </a:lnTo>
                <a:lnTo>
                  <a:pt x="276821" y="196453"/>
                </a:lnTo>
                <a:lnTo>
                  <a:pt x="294680" y="205382"/>
                </a:lnTo>
                <a:lnTo>
                  <a:pt x="312539" y="214312"/>
                </a:lnTo>
                <a:lnTo>
                  <a:pt x="330399" y="223242"/>
                </a:lnTo>
                <a:lnTo>
                  <a:pt x="348258" y="232171"/>
                </a:lnTo>
                <a:lnTo>
                  <a:pt x="366118" y="241101"/>
                </a:lnTo>
                <a:lnTo>
                  <a:pt x="375047" y="250031"/>
                </a:lnTo>
                <a:lnTo>
                  <a:pt x="383977" y="258960"/>
                </a:lnTo>
                <a:lnTo>
                  <a:pt x="383977" y="267890"/>
                </a:lnTo>
                <a:lnTo>
                  <a:pt x="383977" y="276820"/>
                </a:lnTo>
                <a:lnTo>
                  <a:pt x="383977" y="294679"/>
                </a:lnTo>
                <a:lnTo>
                  <a:pt x="375047" y="294679"/>
                </a:lnTo>
                <a:lnTo>
                  <a:pt x="366118" y="303609"/>
                </a:lnTo>
                <a:lnTo>
                  <a:pt x="357188" y="312539"/>
                </a:lnTo>
                <a:lnTo>
                  <a:pt x="339329" y="321468"/>
                </a:lnTo>
                <a:lnTo>
                  <a:pt x="330399" y="330398"/>
                </a:lnTo>
                <a:lnTo>
                  <a:pt x="312539" y="330398"/>
                </a:lnTo>
                <a:lnTo>
                  <a:pt x="294680" y="339328"/>
                </a:lnTo>
                <a:lnTo>
                  <a:pt x="276821" y="348257"/>
                </a:lnTo>
                <a:lnTo>
                  <a:pt x="258961" y="348257"/>
                </a:lnTo>
                <a:lnTo>
                  <a:pt x="241102" y="348257"/>
                </a:lnTo>
                <a:lnTo>
                  <a:pt x="223243" y="357187"/>
                </a:lnTo>
                <a:lnTo>
                  <a:pt x="205383" y="357187"/>
                </a:lnTo>
                <a:lnTo>
                  <a:pt x="178594" y="357187"/>
                </a:lnTo>
                <a:lnTo>
                  <a:pt x="151805" y="366117"/>
                </a:lnTo>
                <a:lnTo>
                  <a:pt x="151805" y="366117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4741664" y="2357437"/>
            <a:ext cx="107157" cy="196455"/>
          </a:xfrm>
          <a:custGeom>
            <a:avLst/>
            <a:gdLst/>
            <a:ahLst/>
            <a:cxnLst/>
            <a:rect l="0" t="0" r="0" b="0"/>
            <a:pathLst>
              <a:path w="107157" h="196455">
                <a:moveTo>
                  <a:pt x="53578" y="0"/>
                </a:moveTo>
                <a:lnTo>
                  <a:pt x="53578" y="8930"/>
                </a:lnTo>
                <a:lnTo>
                  <a:pt x="62508" y="17860"/>
                </a:lnTo>
                <a:lnTo>
                  <a:pt x="71438" y="35719"/>
                </a:lnTo>
                <a:lnTo>
                  <a:pt x="80367" y="44649"/>
                </a:lnTo>
                <a:lnTo>
                  <a:pt x="89297" y="62508"/>
                </a:lnTo>
                <a:lnTo>
                  <a:pt x="98227" y="71438"/>
                </a:lnTo>
                <a:lnTo>
                  <a:pt x="98227" y="89297"/>
                </a:lnTo>
                <a:lnTo>
                  <a:pt x="107156" y="98227"/>
                </a:lnTo>
                <a:lnTo>
                  <a:pt x="107156" y="116086"/>
                </a:lnTo>
                <a:lnTo>
                  <a:pt x="107156" y="125016"/>
                </a:lnTo>
                <a:lnTo>
                  <a:pt x="107156" y="142876"/>
                </a:lnTo>
                <a:lnTo>
                  <a:pt x="107156" y="151805"/>
                </a:lnTo>
                <a:lnTo>
                  <a:pt x="98227" y="160735"/>
                </a:lnTo>
                <a:lnTo>
                  <a:pt x="98227" y="169665"/>
                </a:lnTo>
                <a:lnTo>
                  <a:pt x="80367" y="178594"/>
                </a:lnTo>
                <a:lnTo>
                  <a:pt x="71438" y="187524"/>
                </a:lnTo>
                <a:lnTo>
                  <a:pt x="62508" y="187524"/>
                </a:lnTo>
                <a:lnTo>
                  <a:pt x="44649" y="187524"/>
                </a:lnTo>
                <a:lnTo>
                  <a:pt x="35719" y="196454"/>
                </a:lnTo>
                <a:lnTo>
                  <a:pt x="17859" y="196454"/>
                </a:lnTo>
                <a:lnTo>
                  <a:pt x="0" y="196454"/>
                </a:lnTo>
                <a:lnTo>
                  <a:pt x="0" y="196454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4857750" y="1964531"/>
            <a:ext cx="375048" cy="482204"/>
          </a:xfrm>
          <a:custGeom>
            <a:avLst/>
            <a:gdLst/>
            <a:ahLst/>
            <a:cxnLst/>
            <a:rect l="0" t="0" r="0" b="0"/>
            <a:pathLst>
              <a:path w="375048" h="482204">
                <a:moveTo>
                  <a:pt x="0" y="17859"/>
                </a:moveTo>
                <a:lnTo>
                  <a:pt x="0" y="8930"/>
                </a:lnTo>
                <a:lnTo>
                  <a:pt x="8930" y="8930"/>
                </a:lnTo>
                <a:lnTo>
                  <a:pt x="17859" y="0"/>
                </a:lnTo>
                <a:lnTo>
                  <a:pt x="26789" y="0"/>
                </a:lnTo>
                <a:lnTo>
                  <a:pt x="44648" y="0"/>
                </a:lnTo>
                <a:lnTo>
                  <a:pt x="53578" y="0"/>
                </a:lnTo>
                <a:lnTo>
                  <a:pt x="71438" y="8930"/>
                </a:lnTo>
                <a:lnTo>
                  <a:pt x="89297" y="8930"/>
                </a:lnTo>
                <a:lnTo>
                  <a:pt x="107156" y="17859"/>
                </a:lnTo>
                <a:lnTo>
                  <a:pt x="125016" y="17859"/>
                </a:lnTo>
                <a:lnTo>
                  <a:pt x="142875" y="26789"/>
                </a:lnTo>
                <a:lnTo>
                  <a:pt x="160734" y="35719"/>
                </a:lnTo>
                <a:lnTo>
                  <a:pt x="169664" y="44648"/>
                </a:lnTo>
                <a:lnTo>
                  <a:pt x="187523" y="53578"/>
                </a:lnTo>
                <a:lnTo>
                  <a:pt x="196453" y="62508"/>
                </a:lnTo>
                <a:lnTo>
                  <a:pt x="205383" y="71438"/>
                </a:lnTo>
                <a:lnTo>
                  <a:pt x="214313" y="80367"/>
                </a:lnTo>
                <a:lnTo>
                  <a:pt x="214313" y="98227"/>
                </a:lnTo>
                <a:lnTo>
                  <a:pt x="214313" y="98227"/>
                </a:lnTo>
                <a:lnTo>
                  <a:pt x="214313" y="107156"/>
                </a:lnTo>
                <a:lnTo>
                  <a:pt x="214313" y="125016"/>
                </a:lnTo>
                <a:lnTo>
                  <a:pt x="205383" y="125016"/>
                </a:lnTo>
                <a:lnTo>
                  <a:pt x="205383" y="133945"/>
                </a:lnTo>
                <a:lnTo>
                  <a:pt x="196453" y="142875"/>
                </a:lnTo>
                <a:lnTo>
                  <a:pt x="187523" y="151805"/>
                </a:lnTo>
                <a:lnTo>
                  <a:pt x="178594" y="160734"/>
                </a:lnTo>
                <a:lnTo>
                  <a:pt x="169664" y="160734"/>
                </a:lnTo>
                <a:lnTo>
                  <a:pt x="160734" y="169664"/>
                </a:lnTo>
                <a:lnTo>
                  <a:pt x="151805" y="178594"/>
                </a:lnTo>
                <a:lnTo>
                  <a:pt x="142875" y="178594"/>
                </a:lnTo>
                <a:lnTo>
                  <a:pt x="142875" y="187523"/>
                </a:lnTo>
                <a:lnTo>
                  <a:pt x="142875" y="196453"/>
                </a:lnTo>
                <a:lnTo>
                  <a:pt x="151805" y="205383"/>
                </a:lnTo>
                <a:lnTo>
                  <a:pt x="160734" y="205383"/>
                </a:lnTo>
                <a:lnTo>
                  <a:pt x="169664" y="214313"/>
                </a:lnTo>
                <a:lnTo>
                  <a:pt x="187523" y="223242"/>
                </a:lnTo>
                <a:lnTo>
                  <a:pt x="205383" y="232172"/>
                </a:lnTo>
                <a:lnTo>
                  <a:pt x="232172" y="250031"/>
                </a:lnTo>
                <a:lnTo>
                  <a:pt x="250031" y="258961"/>
                </a:lnTo>
                <a:lnTo>
                  <a:pt x="276820" y="276820"/>
                </a:lnTo>
                <a:lnTo>
                  <a:pt x="294680" y="294680"/>
                </a:lnTo>
                <a:lnTo>
                  <a:pt x="321469" y="303609"/>
                </a:lnTo>
                <a:lnTo>
                  <a:pt x="339328" y="321469"/>
                </a:lnTo>
                <a:lnTo>
                  <a:pt x="348258" y="339328"/>
                </a:lnTo>
                <a:lnTo>
                  <a:pt x="366117" y="348258"/>
                </a:lnTo>
                <a:lnTo>
                  <a:pt x="366117" y="366117"/>
                </a:lnTo>
                <a:lnTo>
                  <a:pt x="375047" y="375047"/>
                </a:lnTo>
                <a:lnTo>
                  <a:pt x="375047" y="392906"/>
                </a:lnTo>
                <a:lnTo>
                  <a:pt x="366117" y="401836"/>
                </a:lnTo>
                <a:lnTo>
                  <a:pt x="366117" y="410766"/>
                </a:lnTo>
                <a:lnTo>
                  <a:pt x="348258" y="419695"/>
                </a:lnTo>
                <a:lnTo>
                  <a:pt x="339328" y="428625"/>
                </a:lnTo>
                <a:lnTo>
                  <a:pt x="321469" y="437555"/>
                </a:lnTo>
                <a:lnTo>
                  <a:pt x="303609" y="446484"/>
                </a:lnTo>
                <a:lnTo>
                  <a:pt x="276820" y="446484"/>
                </a:lnTo>
                <a:lnTo>
                  <a:pt x="258961" y="455414"/>
                </a:lnTo>
                <a:lnTo>
                  <a:pt x="241102" y="464344"/>
                </a:lnTo>
                <a:lnTo>
                  <a:pt x="214313" y="473273"/>
                </a:lnTo>
                <a:lnTo>
                  <a:pt x="187523" y="482203"/>
                </a:lnTo>
                <a:lnTo>
                  <a:pt x="187523" y="482203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2857500" y="2696766"/>
            <a:ext cx="196454" cy="348258"/>
          </a:xfrm>
          <a:custGeom>
            <a:avLst/>
            <a:gdLst/>
            <a:ahLst/>
            <a:cxnLst/>
            <a:rect l="0" t="0" r="0" b="0"/>
            <a:pathLst>
              <a:path w="196454" h="348258">
                <a:moveTo>
                  <a:pt x="187523" y="8929"/>
                </a:moveTo>
                <a:lnTo>
                  <a:pt x="187523" y="0"/>
                </a:lnTo>
                <a:lnTo>
                  <a:pt x="187523" y="0"/>
                </a:lnTo>
                <a:lnTo>
                  <a:pt x="187523" y="0"/>
                </a:lnTo>
                <a:lnTo>
                  <a:pt x="196453" y="8929"/>
                </a:lnTo>
                <a:lnTo>
                  <a:pt x="196453" y="8929"/>
                </a:lnTo>
                <a:lnTo>
                  <a:pt x="196453" y="17859"/>
                </a:lnTo>
                <a:lnTo>
                  <a:pt x="196453" y="26789"/>
                </a:lnTo>
                <a:lnTo>
                  <a:pt x="196453" y="35718"/>
                </a:lnTo>
                <a:lnTo>
                  <a:pt x="196453" y="53578"/>
                </a:lnTo>
                <a:lnTo>
                  <a:pt x="187523" y="71437"/>
                </a:lnTo>
                <a:lnTo>
                  <a:pt x="187523" y="89297"/>
                </a:lnTo>
                <a:lnTo>
                  <a:pt x="178594" y="107155"/>
                </a:lnTo>
                <a:lnTo>
                  <a:pt x="169664" y="125015"/>
                </a:lnTo>
                <a:lnTo>
                  <a:pt x="151805" y="142874"/>
                </a:lnTo>
                <a:lnTo>
                  <a:pt x="142875" y="169663"/>
                </a:lnTo>
                <a:lnTo>
                  <a:pt x="125016" y="187523"/>
                </a:lnTo>
                <a:lnTo>
                  <a:pt x="116086" y="205382"/>
                </a:lnTo>
                <a:lnTo>
                  <a:pt x="98227" y="232171"/>
                </a:lnTo>
                <a:lnTo>
                  <a:pt x="80367" y="250030"/>
                </a:lnTo>
                <a:lnTo>
                  <a:pt x="71438" y="267890"/>
                </a:lnTo>
                <a:lnTo>
                  <a:pt x="53578" y="285749"/>
                </a:lnTo>
                <a:lnTo>
                  <a:pt x="44648" y="303609"/>
                </a:lnTo>
                <a:lnTo>
                  <a:pt x="26789" y="312538"/>
                </a:lnTo>
                <a:lnTo>
                  <a:pt x="17859" y="330398"/>
                </a:lnTo>
                <a:lnTo>
                  <a:pt x="8930" y="339327"/>
                </a:lnTo>
                <a:lnTo>
                  <a:pt x="0" y="348257"/>
                </a:lnTo>
                <a:lnTo>
                  <a:pt x="0" y="348257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2893219" y="2803921"/>
            <a:ext cx="133946" cy="241103"/>
          </a:xfrm>
          <a:custGeom>
            <a:avLst/>
            <a:gdLst/>
            <a:ahLst/>
            <a:cxnLst/>
            <a:rect l="0" t="0" r="0" b="0"/>
            <a:pathLst>
              <a:path w="133946" h="241103">
                <a:moveTo>
                  <a:pt x="0" y="0"/>
                </a:moveTo>
                <a:lnTo>
                  <a:pt x="8929" y="8930"/>
                </a:lnTo>
                <a:lnTo>
                  <a:pt x="17859" y="26790"/>
                </a:lnTo>
                <a:lnTo>
                  <a:pt x="26789" y="35719"/>
                </a:lnTo>
                <a:lnTo>
                  <a:pt x="35719" y="62508"/>
                </a:lnTo>
                <a:lnTo>
                  <a:pt x="44648" y="80368"/>
                </a:lnTo>
                <a:lnTo>
                  <a:pt x="53578" y="98227"/>
                </a:lnTo>
                <a:lnTo>
                  <a:pt x="71437" y="116086"/>
                </a:lnTo>
                <a:lnTo>
                  <a:pt x="80367" y="142875"/>
                </a:lnTo>
                <a:lnTo>
                  <a:pt x="89297" y="160735"/>
                </a:lnTo>
                <a:lnTo>
                  <a:pt x="98226" y="178594"/>
                </a:lnTo>
                <a:lnTo>
                  <a:pt x="107156" y="196454"/>
                </a:lnTo>
                <a:lnTo>
                  <a:pt x="116086" y="214313"/>
                </a:lnTo>
                <a:lnTo>
                  <a:pt x="133945" y="241102"/>
                </a:lnTo>
                <a:lnTo>
                  <a:pt x="133945" y="241102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3125391" y="2875359"/>
            <a:ext cx="178594" cy="35720"/>
          </a:xfrm>
          <a:custGeom>
            <a:avLst/>
            <a:gdLst/>
            <a:ahLst/>
            <a:cxnLst/>
            <a:rect l="0" t="0" r="0" b="0"/>
            <a:pathLst>
              <a:path w="178594" h="35720">
                <a:moveTo>
                  <a:pt x="0" y="0"/>
                </a:moveTo>
                <a:lnTo>
                  <a:pt x="0" y="0"/>
                </a:lnTo>
                <a:lnTo>
                  <a:pt x="8929" y="0"/>
                </a:lnTo>
                <a:lnTo>
                  <a:pt x="8929" y="8930"/>
                </a:lnTo>
                <a:lnTo>
                  <a:pt x="26789" y="8930"/>
                </a:lnTo>
                <a:lnTo>
                  <a:pt x="35718" y="8930"/>
                </a:lnTo>
                <a:lnTo>
                  <a:pt x="53578" y="17859"/>
                </a:lnTo>
                <a:lnTo>
                  <a:pt x="71437" y="17859"/>
                </a:lnTo>
                <a:lnTo>
                  <a:pt x="89297" y="17859"/>
                </a:lnTo>
                <a:lnTo>
                  <a:pt x="107156" y="26789"/>
                </a:lnTo>
                <a:lnTo>
                  <a:pt x="125015" y="26789"/>
                </a:lnTo>
                <a:lnTo>
                  <a:pt x="151804" y="26789"/>
                </a:lnTo>
                <a:lnTo>
                  <a:pt x="178593" y="35719"/>
                </a:lnTo>
                <a:lnTo>
                  <a:pt x="178593" y="35719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3321844" y="2732484"/>
            <a:ext cx="241102" cy="410767"/>
          </a:xfrm>
          <a:custGeom>
            <a:avLst/>
            <a:gdLst/>
            <a:ahLst/>
            <a:cxnLst/>
            <a:rect l="0" t="0" r="0" b="0"/>
            <a:pathLst>
              <a:path w="241102" h="410767">
                <a:moveTo>
                  <a:pt x="0" y="0"/>
                </a:moveTo>
                <a:lnTo>
                  <a:pt x="0" y="0"/>
                </a:lnTo>
                <a:lnTo>
                  <a:pt x="8929" y="0"/>
                </a:lnTo>
                <a:lnTo>
                  <a:pt x="17859" y="0"/>
                </a:lnTo>
                <a:lnTo>
                  <a:pt x="35719" y="0"/>
                </a:lnTo>
                <a:lnTo>
                  <a:pt x="53578" y="8930"/>
                </a:lnTo>
                <a:lnTo>
                  <a:pt x="71437" y="8930"/>
                </a:lnTo>
                <a:lnTo>
                  <a:pt x="89297" y="17860"/>
                </a:lnTo>
                <a:lnTo>
                  <a:pt x="116086" y="17860"/>
                </a:lnTo>
                <a:lnTo>
                  <a:pt x="133945" y="26789"/>
                </a:lnTo>
                <a:lnTo>
                  <a:pt x="151804" y="35719"/>
                </a:lnTo>
                <a:lnTo>
                  <a:pt x="169664" y="44649"/>
                </a:lnTo>
                <a:lnTo>
                  <a:pt x="187523" y="53579"/>
                </a:lnTo>
                <a:lnTo>
                  <a:pt x="196453" y="62508"/>
                </a:lnTo>
                <a:lnTo>
                  <a:pt x="205383" y="71437"/>
                </a:lnTo>
                <a:lnTo>
                  <a:pt x="214312" y="80367"/>
                </a:lnTo>
                <a:lnTo>
                  <a:pt x="214312" y="89297"/>
                </a:lnTo>
                <a:lnTo>
                  <a:pt x="214312" y="98227"/>
                </a:lnTo>
                <a:lnTo>
                  <a:pt x="205383" y="107156"/>
                </a:lnTo>
                <a:lnTo>
                  <a:pt x="205383" y="116086"/>
                </a:lnTo>
                <a:lnTo>
                  <a:pt x="196453" y="125016"/>
                </a:lnTo>
                <a:lnTo>
                  <a:pt x="187523" y="133945"/>
                </a:lnTo>
                <a:lnTo>
                  <a:pt x="169664" y="133945"/>
                </a:lnTo>
                <a:lnTo>
                  <a:pt x="160734" y="142875"/>
                </a:lnTo>
                <a:lnTo>
                  <a:pt x="151804" y="151805"/>
                </a:lnTo>
                <a:lnTo>
                  <a:pt x="142875" y="160734"/>
                </a:lnTo>
                <a:lnTo>
                  <a:pt x="133945" y="160734"/>
                </a:lnTo>
                <a:lnTo>
                  <a:pt x="125015" y="160734"/>
                </a:lnTo>
                <a:lnTo>
                  <a:pt x="116086" y="169664"/>
                </a:lnTo>
                <a:lnTo>
                  <a:pt x="116086" y="169664"/>
                </a:lnTo>
                <a:lnTo>
                  <a:pt x="116086" y="178594"/>
                </a:lnTo>
                <a:lnTo>
                  <a:pt x="116086" y="187523"/>
                </a:lnTo>
                <a:lnTo>
                  <a:pt x="116086" y="187523"/>
                </a:lnTo>
                <a:lnTo>
                  <a:pt x="125015" y="196453"/>
                </a:lnTo>
                <a:lnTo>
                  <a:pt x="133945" y="196453"/>
                </a:lnTo>
                <a:lnTo>
                  <a:pt x="142875" y="205383"/>
                </a:lnTo>
                <a:lnTo>
                  <a:pt x="160734" y="214312"/>
                </a:lnTo>
                <a:lnTo>
                  <a:pt x="169664" y="214312"/>
                </a:lnTo>
                <a:lnTo>
                  <a:pt x="187523" y="223242"/>
                </a:lnTo>
                <a:lnTo>
                  <a:pt x="205383" y="232172"/>
                </a:lnTo>
                <a:lnTo>
                  <a:pt x="214312" y="241102"/>
                </a:lnTo>
                <a:lnTo>
                  <a:pt x="223242" y="250031"/>
                </a:lnTo>
                <a:lnTo>
                  <a:pt x="232172" y="267891"/>
                </a:lnTo>
                <a:lnTo>
                  <a:pt x="241101" y="276820"/>
                </a:lnTo>
                <a:lnTo>
                  <a:pt x="241101" y="285750"/>
                </a:lnTo>
                <a:lnTo>
                  <a:pt x="241101" y="294680"/>
                </a:lnTo>
                <a:lnTo>
                  <a:pt x="241101" y="312539"/>
                </a:lnTo>
                <a:lnTo>
                  <a:pt x="232172" y="321469"/>
                </a:lnTo>
                <a:lnTo>
                  <a:pt x="214312" y="330398"/>
                </a:lnTo>
                <a:lnTo>
                  <a:pt x="205383" y="339328"/>
                </a:lnTo>
                <a:lnTo>
                  <a:pt x="187523" y="348258"/>
                </a:lnTo>
                <a:lnTo>
                  <a:pt x="169664" y="357187"/>
                </a:lnTo>
                <a:lnTo>
                  <a:pt x="151804" y="366117"/>
                </a:lnTo>
                <a:lnTo>
                  <a:pt x="133945" y="375047"/>
                </a:lnTo>
                <a:lnTo>
                  <a:pt x="116086" y="383977"/>
                </a:lnTo>
                <a:lnTo>
                  <a:pt x="98226" y="392906"/>
                </a:lnTo>
                <a:lnTo>
                  <a:pt x="80367" y="401836"/>
                </a:lnTo>
                <a:lnTo>
                  <a:pt x="62508" y="401836"/>
                </a:lnTo>
                <a:lnTo>
                  <a:pt x="44648" y="410766"/>
                </a:lnTo>
                <a:lnTo>
                  <a:pt x="44648" y="410766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3634383" y="2616398"/>
            <a:ext cx="160735" cy="517923"/>
          </a:xfrm>
          <a:custGeom>
            <a:avLst/>
            <a:gdLst/>
            <a:ahLst/>
            <a:cxnLst/>
            <a:rect l="0" t="0" r="0" b="0"/>
            <a:pathLst>
              <a:path w="160735" h="517923">
                <a:moveTo>
                  <a:pt x="44648" y="0"/>
                </a:moveTo>
                <a:lnTo>
                  <a:pt x="44648" y="0"/>
                </a:lnTo>
                <a:lnTo>
                  <a:pt x="62508" y="17860"/>
                </a:lnTo>
                <a:lnTo>
                  <a:pt x="71437" y="26790"/>
                </a:lnTo>
                <a:lnTo>
                  <a:pt x="89297" y="44649"/>
                </a:lnTo>
                <a:lnTo>
                  <a:pt x="98226" y="62508"/>
                </a:lnTo>
                <a:lnTo>
                  <a:pt x="116086" y="89297"/>
                </a:lnTo>
                <a:lnTo>
                  <a:pt x="125015" y="107157"/>
                </a:lnTo>
                <a:lnTo>
                  <a:pt x="133945" y="133946"/>
                </a:lnTo>
                <a:lnTo>
                  <a:pt x="142875" y="160735"/>
                </a:lnTo>
                <a:lnTo>
                  <a:pt x="151805" y="187523"/>
                </a:lnTo>
                <a:lnTo>
                  <a:pt x="160734" y="214313"/>
                </a:lnTo>
                <a:lnTo>
                  <a:pt x="160734" y="241102"/>
                </a:lnTo>
                <a:lnTo>
                  <a:pt x="160734" y="267891"/>
                </a:lnTo>
                <a:lnTo>
                  <a:pt x="151805" y="294680"/>
                </a:lnTo>
                <a:lnTo>
                  <a:pt x="142875" y="321469"/>
                </a:lnTo>
                <a:lnTo>
                  <a:pt x="133945" y="348258"/>
                </a:lnTo>
                <a:lnTo>
                  <a:pt x="125015" y="375047"/>
                </a:lnTo>
                <a:lnTo>
                  <a:pt x="107156" y="401836"/>
                </a:lnTo>
                <a:lnTo>
                  <a:pt x="98226" y="419695"/>
                </a:lnTo>
                <a:lnTo>
                  <a:pt x="80367" y="446484"/>
                </a:lnTo>
                <a:lnTo>
                  <a:pt x="62508" y="464344"/>
                </a:lnTo>
                <a:lnTo>
                  <a:pt x="44648" y="482203"/>
                </a:lnTo>
                <a:lnTo>
                  <a:pt x="26789" y="500063"/>
                </a:lnTo>
                <a:lnTo>
                  <a:pt x="0" y="517922"/>
                </a:lnTo>
                <a:lnTo>
                  <a:pt x="0" y="517922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2696766" y="2598539"/>
            <a:ext cx="232173" cy="589360"/>
          </a:xfrm>
          <a:custGeom>
            <a:avLst/>
            <a:gdLst/>
            <a:ahLst/>
            <a:cxnLst/>
            <a:rect l="0" t="0" r="0" b="0"/>
            <a:pathLst>
              <a:path w="232173" h="589360">
                <a:moveTo>
                  <a:pt x="232172" y="0"/>
                </a:moveTo>
                <a:lnTo>
                  <a:pt x="214312" y="0"/>
                </a:lnTo>
                <a:lnTo>
                  <a:pt x="187523" y="8930"/>
                </a:lnTo>
                <a:lnTo>
                  <a:pt x="169664" y="17859"/>
                </a:lnTo>
                <a:lnTo>
                  <a:pt x="142875" y="35719"/>
                </a:lnTo>
                <a:lnTo>
                  <a:pt x="125015" y="44649"/>
                </a:lnTo>
                <a:lnTo>
                  <a:pt x="107156" y="62508"/>
                </a:lnTo>
                <a:lnTo>
                  <a:pt x="89297" y="80367"/>
                </a:lnTo>
                <a:lnTo>
                  <a:pt x="71437" y="98227"/>
                </a:lnTo>
                <a:lnTo>
                  <a:pt x="53578" y="125016"/>
                </a:lnTo>
                <a:lnTo>
                  <a:pt x="44648" y="151805"/>
                </a:lnTo>
                <a:lnTo>
                  <a:pt x="26789" y="169664"/>
                </a:lnTo>
                <a:lnTo>
                  <a:pt x="17859" y="205382"/>
                </a:lnTo>
                <a:lnTo>
                  <a:pt x="8929" y="232172"/>
                </a:lnTo>
                <a:lnTo>
                  <a:pt x="8929" y="258961"/>
                </a:lnTo>
                <a:lnTo>
                  <a:pt x="0" y="285750"/>
                </a:lnTo>
                <a:lnTo>
                  <a:pt x="0" y="321468"/>
                </a:lnTo>
                <a:lnTo>
                  <a:pt x="8929" y="357187"/>
                </a:lnTo>
                <a:lnTo>
                  <a:pt x="8929" y="383976"/>
                </a:lnTo>
                <a:lnTo>
                  <a:pt x="17859" y="419695"/>
                </a:lnTo>
                <a:lnTo>
                  <a:pt x="26789" y="446484"/>
                </a:lnTo>
                <a:lnTo>
                  <a:pt x="44648" y="473273"/>
                </a:lnTo>
                <a:lnTo>
                  <a:pt x="62507" y="500062"/>
                </a:lnTo>
                <a:lnTo>
                  <a:pt x="89297" y="535781"/>
                </a:lnTo>
                <a:lnTo>
                  <a:pt x="116086" y="553640"/>
                </a:lnTo>
                <a:lnTo>
                  <a:pt x="151804" y="589359"/>
                </a:lnTo>
                <a:lnTo>
                  <a:pt x="151804" y="589359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3875484" y="2652117"/>
            <a:ext cx="205384" cy="562571"/>
          </a:xfrm>
          <a:custGeom>
            <a:avLst/>
            <a:gdLst/>
            <a:ahLst/>
            <a:cxnLst/>
            <a:rect l="0" t="0" r="0" b="0"/>
            <a:pathLst>
              <a:path w="205384" h="562571">
                <a:moveTo>
                  <a:pt x="205383" y="0"/>
                </a:moveTo>
                <a:lnTo>
                  <a:pt x="205383" y="0"/>
                </a:lnTo>
                <a:lnTo>
                  <a:pt x="205383" y="0"/>
                </a:lnTo>
                <a:lnTo>
                  <a:pt x="205383" y="0"/>
                </a:lnTo>
                <a:lnTo>
                  <a:pt x="196454" y="0"/>
                </a:lnTo>
                <a:lnTo>
                  <a:pt x="196454" y="8930"/>
                </a:lnTo>
                <a:lnTo>
                  <a:pt x="187524" y="26789"/>
                </a:lnTo>
                <a:lnTo>
                  <a:pt x="178594" y="35719"/>
                </a:lnTo>
                <a:lnTo>
                  <a:pt x="160735" y="53578"/>
                </a:lnTo>
                <a:lnTo>
                  <a:pt x="151805" y="71438"/>
                </a:lnTo>
                <a:lnTo>
                  <a:pt x="133946" y="89297"/>
                </a:lnTo>
                <a:lnTo>
                  <a:pt x="125016" y="107156"/>
                </a:lnTo>
                <a:lnTo>
                  <a:pt x="107157" y="133946"/>
                </a:lnTo>
                <a:lnTo>
                  <a:pt x="89297" y="151804"/>
                </a:lnTo>
                <a:lnTo>
                  <a:pt x="71438" y="178594"/>
                </a:lnTo>
                <a:lnTo>
                  <a:pt x="53579" y="205383"/>
                </a:lnTo>
                <a:lnTo>
                  <a:pt x="44649" y="232172"/>
                </a:lnTo>
                <a:lnTo>
                  <a:pt x="26789" y="258961"/>
                </a:lnTo>
                <a:lnTo>
                  <a:pt x="17860" y="285750"/>
                </a:lnTo>
                <a:lnTo>
                  <a:pt x="8930" y="321469"/>
                </a:lnTo>
                <a:lnTo>
                  <a:pt x="8930" y="348258"/>
                </a:lnTo>
                <a:lnTo>
                  <a:pt x="0" y="375047"/>
                </a:lnTo>
                <a:lnTo>
                  <a:pt x="0" y="401836"/>
                </a:lnTo>
                <a:lnTo>
                  <a:pt x="8930" y="428625"/>
                </a:lnTo>
                <a:lnTo>
                  <a:pt x="17860" y="446484"/>
                </a:lnTo>
                <a:lnTo>
                  <a:pt x="26789" y="473273"/>
                </a:lnTo>
                <a:lnTo>
                  <a:pt x="44649" y="491133"/>
                </a:lnTo>
                <a:lnTo>
                  <a:pt x="62508" y="508992"/>
                </a:lnTo>
                <a:lnTo>
                  <a:pt x="80368" y="526851"/>
                </a:lnTo>
                <a:lnTo>
                  <a:pt x="98227" y="544711"/>
                </a:lnTo>
                <a:lnTo>
                  <a:pt x="133946" y="562570"/>
                </a:lnTo>
                <a:lnTo>
                  <a:pt x="133946" y="56257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4080867" y="2875359"/>
            <a:ext cx="187525" cy="205384"/>
          </a:xfrm>
          <a:custGeom>
            <a:avLst/>
            <a:gdLst/>
            <a:ahLst/>
            <a:cxnLst/>
            <a:rect l="0" t="0" r="0" b="0"/>
            <a:pathLst>
              <a:path w="187525" h="205384">
                <a:moveTo>
                  <a:pt x="187524" y="0"/>
                </a:moveTo>
                <a:lnTo>
                  <a:pt x="178594" y="8930"/>
                </a:lnTo>
                <a:lnTo>
                  <a:pt x="169664" y="17859"/>
                </a:lnTo>
                <a:lnTo>
                  <a:pt x="160735" y="26789"/>
                </a:lnTo>
                <a:lnTo>
                  <a:pt x="151805" y="35719"/>
                </a:lnTo>
                <a:lnTo>
                  <a:pt x="142875" y="53578"/>
                </a:lnTo>
                <a:lnTo>
                  <a:pt x="133946" y="62508"/>
                </a:lnTo>
                <a:lnTo>
                  <a:pt x="116086" y="80367"/>
                </a:lnTo>
                <a:lnTo>
                  <a:pt x="107156" y="98227"/>
                </a:lnTo>
                <a:lnTo>
                  <a:pt x="89297" y="116086"/>
                </a:lnTo>
                <a:lnTo>
                  <a:pt x="80367" y="125016"/>
                </a:lnTo>
                <a:lnTo>
                  <a:pt x="62508" y="142875"/>
                </a:lnTo>
                <a:lnTo>
                  <a:pt x="53578" y="151805"/>
                </a:lnTo>
                <a:lnTo>
                  <a:pt x="35719" y="169664"/>
                </a:lnTo>
                <a:lnTo>
                  <a:pt x="26789" y="178594"/>
                </a:lnTo>
                <a:lnTo>
                  <a:pt x="8930" y="187523"/>
                </a:lnTo>
                <a:lnTo>
                  <a:pt x="0" y="205383"/>
                </a:lnTo>
                <a:lnTo>
                  <a:pt x="0" y="205383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4071938" y="2902148"/>
            <a:ext cx="196454" cy="169665"/>
          </a:xfrm>
          <a:custGeom>
            <a:avLst/>
            <a:gdLst/>
            <a:ahLst/>
            <a:cxnLst/>
            <a:rect l="0" t="0" r="0" b="0"/>
            <a:pathLst>
              <a:path w="196454" h="169665">
                <a:moveTo>
                  <a:pt x="0" y="0"/>
                </a:moveTo>
                <a:lnTo>
                  <a:pt x="0" y="0"/>
                </a:lnTo>
                <a:lnTo>
                  <a:pt x="8929" y="8930"/>
                </a:lnTo>
                <a:lnTo>
                  <a:pt x="17859" y="8930"/>
                </a:lnTo>
                <a:lnTo>
                  <a:pt x="35718" y="17859"/>
                </a:lnTo>
                <a:lnTo>
                  <a:pt x="44648" y="26789"/>
                </a:lnTo>
                <a:lnTo>
                  <a:pt x="53578" y="44648"/>
                </a:lnTo>
                <a:lnTo>
                  <a:pt x="71437" y="53578"/>
                </a:lnTo>
                <a:lnTo>
                  <a:pt x="80367" y="71438"/>
                </a:lnTo>
                <a:lnTo>
                  <a:pt x="98226" y="80367"/>
                </a:lnTo>
                <a:lnTo>
                  <a:pt x="116085" y="98227"/>
                </a:lnTo>
                <a:lnTo>
                  <a:pt x="125015" y="107156"/>
                </a:lnTo>
                <a:lnTo>
                  <a:pt x="142875" y="125016"/>
                </a:lnTo>
                <a:lnTo>
                  <a:pt x="151804" y="133945"/>
                </a:lnTo>
                <a:lnTo>
                  <a:pt x="160734" y="142875"/>
                </a:lnTo>
                <a:lnTo>
                  <a:pt x="178593" y="151805"/>
                </a:lnTo>
                <a:lnTo>
                  <a:pt x="196453" y="169664"/>
                </a:lnTo>
                <a:lnTo>
                  <a:pt x="196453" y="169664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4384477" y="2866429"/>
            <a:ext cx="17860" cy="205384"/>
          </a:xfrm>
          <a:custGeom>
            <a:avLst/>
            <a:gdLst/>
            <a:ahLst/>
            <a:cxnLst/>
            <a:rect l="0" t="0" r="0" b="0"/>
            <a:pathLst>
              <a:path w="17860" h="205384">
                <a:moveTo>
                  <a:pt x="0" y="0"/>
                </a:moveTo>
                <a:lnTo>
                  <a:pt x="0" y="0"/>
                </a:lnTo>
                <a:lnTo>
                  <a:pt x="0" y="8930"/>
                </a:lnTo>
                <a:lnTo>
                  <a:pt x="0" y="17860"/>
                </a:lnTo>
                <a:lnTo>
                  <a:pt x="8929" y="26789"/>
                </a:lnTo>
                <a:lnTo>
                  <a:pt x="8929" y="35719"/>
                </a:lnTo>
                <a:lnTo>
                  <a:pt x="8929" y="53578"/>
                </a:lnTo>
                <a:lnTo>
                  <a:pt x="17859" y="62508"/>
                </a:lnTo>
                <a:lnTo>
                  <a:pt x="17859" y="80367"/>
                </a:lnTo>
                <a:lnTo>
                  <a:pt x="17859" y="98227"/>
                </a:lnTo>
                <a:lnTo>
                  <a:pt x="17859" y="116086"/>
                </a:lnTo>
                <a:lnTo>
                  <a:pt x="17859" y="133946"/>
                </a:lnTo>
                <a:lnTo>
                  <a:pt x="17859" y="142875"/>
                </a:lnTo>
                <a:lnTo>
                  <a:pt x="17859" y="160735"/>
                </a:lnTo>
                <a:lnTo>
                  <a:pt x="17859" y="178594"/>
                </a:lnTo>
                <a:lnTo>
                  <a:pt x="17859" y="187524"/>
                </a:lnTo>
                <a:lnTo>
                  <a:pt x="17859" y="205383"/>
                </a:lnTo>
                <a:lnTo>
                  <a:pt x="17859" y="205383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4339828" y="2964656"/>
            <a:ext cx="142876" cy="8931"/>
          </a:xfrm>
          <a:custGeom>
            <a:avLst/>
            <a:gdLst/>
            <a:ahLst/>
            <a:cxnLst/>
            <a:rect l="0" t="0" r="0" b="0"/>
            <a:pathLst>
              <a:path w="142876" h="8931">
                <a:moveTo>
                  <a:pt x="0" y="8930"/>
                </a:move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26789" y="0"/>
                </a:lnTo>
                <a:lnTo>
                  <a:pt x="35719" y="0"/>
                </a:lnTo>
                <a:lnTo>
                  <a:pt x="53578" y="0"/>
                </a:lnTo>
                <a:lnTo>
                  <a:pt x="71438" y="0"/>
                </a:lnTo>
                <a:lnTo>
                  <a:pt x="98227" y="0"/>
                </a:lnTo>
                <a:lnTo>
                  <a:pt x="116086" y="0"/>
                </a:lnTo>
                <a:lnTo>
                  <a:pt x="142875" y="0"/>
                </a:lnTo>
                <a:lnTo>
                  <a:pt x="142875" y="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4518422" y="2759273"/>
            <a:ext cx="303610" cy="375048"/>
          </a:xfrm>
          <a:custGeom>
            <a:avLst/>
            <a:gdLst/>
            <a:ahLst/>
            <a:cxnLst/>
            <a:rect l="0" t="0" r="0" b="0"/>
            <a:pathLst>
              <a:path w="303610" h="375048">
                <a:moveTo>
                  <a:pt x="0" y="8930"/>
                </a:moveTo>
                <a:lnTo>
                  <a:pt x="0" y="8930"/>
                </a:lnTo>
                <a:lnTo>
                  <a:pt x="8930" y="0"/>
                </a:lnTo>
                <a:lnTo>
                  <a:pt x="17859" y="0"/>
                </a:lnTo>
                <a:lnTo>
                  <a:pt x="26789" y="0"/>
                </a:lnTo>
                <a:lnTo>
                  <a:pt x="35719" y="0"/>
                </a:lnTo>
                <a:lnTo>
                  <a:pt x="53578" y="0"/>
                </a:lnTo>
                <a:lnTo>
                  <a:pt x="71437" y="8930"/>
                </a:lnTo>
                <a:lnTo>
                  <a:pt x="89297" y="17860"/>
                </a:lnTo>
                <a:lnTo>
                  <a:pt x="107156" y="17860"/>
                </a:lnTo>
                <a:lnTo>
                  <a:pt x="125016" y="26790"/>
                </a:lnTo>
                <a:lnTo>
                  <a:pt x="151805" y="35719"/>
                </a:lnTo>
                <a:lnTo>
                  <a:pt x="169664" y="44648"/>
                </a:lnTo>
                <a:lnTo>
                  <a:pt x="178594" y="53578"/>
                </a:lnTo>
                <a:lnTo>
                  <a:pt x="196453" y="62508"/>
                </a:lnTo>
                <a:lnTo>
                  <a:pt x="205383" y="71438"/>
                </a:lnTo>
                <a:lnTo>
                  <a:pt x="205383" y="80367"/>
                </a:lnTo>
                <a:lnTo>
                  <a:pt x="205383" y="89297"/>
                </a:lnTo>
                <a:lnTo>
                  <a:pt x="205383" y="89297"/>
                </a:lnTo>
                <a:lnTo>
                  <a:pt x="205383" y="98227"/>
                </a:lnTo>
                <a:lnTo>
                  <a:pt x="196453" y="107156"/>
                </a:lnTo>
                <a:lnTo>
                  <a:pt x="187523" y="116086"/>
                </a:lnTo>
                <a:lnTo>
                  <a:pt x="178594" y="125016"/>
                </a:lnTo>
                <a:lnTo>
                  <a:pt x="169664" y="125016"/>
                </a:lnTo>
                <a:lnTo>
                  <a:pt x="160734" y="133945"/>
                </a:lnTo>
                <a:lnTo>
                  <a:pt x="151805" y="142875"/>
                </a:lnTo>
                <a:lnTo>
                  <a:pt x="142875" y="142875"/>
                </a:lnTo>
                <a:lnTo>
                  <a:pt x="142875" y="151805"/>
                </a:lnTo>
                <a:lnTo>
                  <a:pt x="133945" y="160734"/>
                </a:lnTo>
                <a:lnTo>
                  <a:pt x="133945" y="160734"/>
                </a:lnTo>
                <a:lnTo>
                  <a:pt x="142875" y="169664"/>
                </a:lnTo>
                <a:lnTo>
                  <a:pt x="142875" y="178594"/>
                </a:lnTo>
                <a:lnTo>
                  <a:pt x="151805" y="187523"/>
                </a:lnTo>
                <a:lnTo>
                  <a:pt x="169664" y="196453"/>
                </a:lnTo>
                <a:lnTo>
                  <a:pt x="187523" y="205383"/>
                </a:lnTo>
                <a:lnTo>
                  <a:pt x="205383" y="214313"/>
                </a:lnTo>
                <a:lnTo>
                  <a:pt x="223242" y="232172"/>
                </a:lnTo>
                <a:lnTo>
                  <a:pt x="241101" y="241102"/>
                </a:lnTo>
                <a:lnTo>
                  <a:pt x="258961" y="258961"/>
                </a:lnTo>
                <a:lnTo>
                  <a:pt x="267891" y="267891"/>
                </a:lnTo>
                <a:lnTo>
                  <a:pt x="285750" y="276820"/>
                </a:lnTo>
                <a:lnTo>
                  <a:pt x="294680" y="294680"/>
                </a:lnTo>
                <a:lnTo>
                  <a:pt x="303609" y="303609"/>
                </a:lnTo>
                <a:lnTo>
                  <a:pt x="303609" y="312539"/>
                </a:lnTo>
                <a:lnTo>
                  <a:pt x="303609" y="330398"/>
                </a:lnTo>
                <a:lnTo>
                  <a:pt x="303609" y="339328"/>
                </a:lnTo>
                <a:lnTo>
                  <a:pt x="294680" y="348258"/>
                </a:lnTo>
                <a:lnTo>
                  <a:pt x="285750" y="348258"/>
                </a:lnTo>
                <a:lnTo>
                  <a:pt x="267891" y="357188"/>
                </a:lnTo>
                <a:lnTo>
                  <a:pt x="258961" y="366117"/>
                </a:lnTo>
                <a:lnTo>
                  <a:pt x="241101" y="366117"/>
                </a:lnTo>
                <a:lnTo>
                  <a:pt x="223242" y="366117"/>
                </a:lnTo>
                <a:lnTo>
                  <a:pt x="205383" y="366117"/>
                </a:lnTo>
                <a:lnTo>
                  <a:pt x="187523" y="375047"/>
                </a:lnTo>
                <a:lnTo>
                  <a:pt x="169664" y="375047"/>
                </a:lnTo>
                <a:lnTo>
                  <a:pt x="169664" y="375047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4795242" y="2696766"/>
            <a:ext cx="223243" cy="687586"/>
          </a:xfrm>
          <a:custGeom>
            <a:avLst/>
            <a:gdLst/>
            <a:ahLst/>
            <a:cxnLst/>
            <a:rect l="0" t="0" r="0" b="0"/>
            <a:pathLst>
              <a:path w="223243" h="687586">
                <a:moveTo>
                  <a:pt x="26789" y="0"/>
                </a:moveTo>
                <a:lnTo>
                  <a:pt x="35719" y="8929"/>
                </a:lnTo>
                <a:lnTo>
                  <a:pt x="62508" y="26789"/>
                </a:lnTo>
                <a:lnTo>
                  <a:pt x="89297" y="53578"/>
                </a:lnTo>
                <a:lnTo>
                  <a:pt x="116086" y="71437"/>
                </a:lnTo>
                <a:lnTo>
                  <a:pt x="133946" y="98226"/>
                </a:lnTo>
                <a:lnTo>
                  <a:pt x="160735" y="133945"/>
                </a:lnTo>
                <a:lnTo>
                  <a:pt x="178594" y="160734"/>
                </a:lnTo>
                <a:lnTo>
                  <a:pt x="196453" y="196452"/>
                </a:lnTo>
                <a:lnTo>
                  <a:pt x="205383" y="223241"/>
                </a:lnTo>
                <a:lnTo>
                  <a:pt x="214313" y="258960"/>
                </a:lnTo>
                <a:lnTo>
                  <a:pt x="223242" y="294679"/>
                </a:lnTo>
                <a:lnTo>
                  <a:pt x="223242" y="330398"/>
                </a:lnTo>
                <a:lnTo>
                  <a:pt x="223242" y="357187"/>
                </a:lnTo>
                <a:lnTo>
                  <a:pt x="214313" y="392905"/>
                </a:lnTo>
                <a:lnTo>
                  <a:pt x="214313" y="419695"/>
                </a:lnTo>
                <a:lnTo>
                  <a:pt x="196453" y="446484"/>
                </a:lnTo>
                <a:lnTo>
                  <a:pt x="187524" y="482202"/>
                </a:lnTo>
                <a:lnTo>
                  <a:pt x="169664" y="508991"/>
                </a:lnTo>
                <a:lnTo>
                  <a:pt x="151805" y="535780"/>
                </a:lnTo>
                <a:lnTo>
                  <a:pt x="133946" y="562570"/>
                </a:lnTo>
                <a:lnTo>
                  <a:pt x="116086" y="580429"/>
                </a:lnTo>
                <a:lnTo>
                  <a:pt x="89297" y="607218"/>
                </a:lnTo>
                <a:lnTo>
                  <a:pt x="62508" y="634007"/>
                </a:lnTo>
                <a:lnTo>
                  <a:pt x="44649" y="651866"/>
                </a:lnTo>
                <a:lnTo>
                  <a:pt x="0" y="687585"/>
                </a:lnTo>
                <a:lnTo>
                  <a:pt x="0" y="687585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6009680" y="1178719"/>
            <a:ext cx="116087" cy="392907"/>
          </a:xfrm>
          <a:custGeom>
            <a:avLst/>
            <a:gdLst/>
            <a:ahLst/>
            <a:cxnLst/>
            <a:rect l="0" t="0" r="0" b="0"/>
            <a:pathLst>
              <a:path w="116087" h="392907">
                <a:moveTo>
                  <a:pt x="116086" y="0"/>
                </a:moveTo>
                <a:lnTo>
                  <a:pt x="116086" y="17859"/>
                </a:lnTo>
                <a:lnTo>
                  <a:pt x="107156" y="35718"/>
                </a:lnTo>
                <a:lnTo>
                  <a:pt x="98226" y="62508"/>
                </a:lnTo>
                <a:lnTo>
                  <a:pt x="89297" y="80367"/>
                </a:lnTo>
                <a:lnTo>
                  <a:pt x="80367" y="107156"/>
                </a:lnTo>
                <a:lnTo>
                  <a:pt x="71437" y="133945"/>
                </a:lnTo>
                <a:lnTo>
                  <a:pt x="62508" y="151804"/>
                </a:lnTo>
                <a:lnTo>
                  <a:pt x="62508" y="178594"/>
                </a:lnTo>
                <a:lnTo>
                  <a:pt x="53578" y="196453"/>
                </a:lnTo>
                <a:lnTo>
                  <a:pt x="44648" y="223242"/>
                </a:lnTo>
                <a:lnTo>
                  <a:pt x="35718" y="250031"/>
                </a:lnTo>
                <a:lnTo>
                  <a:pt x="35718" y="267890"/>
                </a:lnTo>
                <a:lnTo>
                  <a:pt x="26789" y="294679"/>
                </a:lnTo>
                <a:lnTo>
                  <a:pt x="17859" y="312539"/>
                </a:lnTo>
                <a:lnTo>
                  <a:pt x="17859" y="330398"/>
                </a:lnTo>
                <a:lnTo>
                  <a:pt x="8929" y="348257"/>
                </a:lnTo>
                <a:lnTo>
                  <a:pt x="8929" y="357187"/>
                </a:lnTo>
                <a:lnTo>
                  <a:pt x="0" y="366117"/>
                </a:lnTo>
                <a:lnTo>
                  <a:pt x="0" y="375046"/>
                </a:lnTo>
                <a:lnTo>
                  <a:pt x="0" y="383976"/>
                </a:lnTo>
                <a:lnTo>
                  <a:pt x="0" y="392906"/>
                </a:lnTo>
                <a:lnTo>
                  <a:pt x="0" y="392906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5902523" y="1285875"/>
            <a:ext cx="276822" cy="267891"/>
          </a:xfrm>
          <a:custGeom>
            <a:avLst/>
            <a:gdLst/>
            <a:ahLst/>
            <a:cxnLst/>
            <a:rect l="0" t="0" r="0" b="0"/>
            <a:pathLst>
              <a:path w="276822" h="267891">
                <a:moveTo>
                  <a:pt x="0" y="8930"/>
                </a:move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17860" y="0"/>
                </a:lnTo>
                <a:lnTo>
                  <a:pt x="26790" y="0"/>
                </a:lnTo>
                <a:lnTo>
                  <a:pt x="35719" y="8930"/>
                </a:lnTo>
                <a:lnTo>
                  <a:pt x="44649" y="17859"/>
                </a:lnTo>
                <a:lnTo>
                  <a:pt x="53579" y="26789"/>
                </a:lnTo>
                <a:lnTo>
                  <a:pt x="71438" y="35719"/>
                </a:lnTo>
                <a:lnTo>
                  <a:pt x="89297" y="53578"/>
                </a:lnTo>
                <a:lnTo>
                  <a:pt x="98227" y="71438"/>
                </a:lnTo>
                <a:lnTo>
                  <a:pt x="116086" y="89297"/>
                </a:lnTo>
                <a:lnTo>
                  <a:pt x="133946" y="107156"/>
                </a:lnTo>
                <a:lnTo>
                  <a:pt x="142875" y="125015"/>
                </a:lnTo>
                <a:lnTo>
                  <a:pt x="160735" y="142875"/>
                </a:lnTo>
                <a:lnTo>
                  <a:pt x="178594" y="160734"/>
                </a:lnTo>
                <a:lnTo>
                  <a:pt x="187524" y="178594"/>
                </a:lnTo>
                <a:lnTo>
                  <a:pt x="205383" y="196453"/>
                </a:lnTo>
                <a:lnTo>
                  <a:pt x="214313" y="205383"/>
                </a:lnTo>
                <a:lnTo>
                  <a:pt x="232172" y="223242"/>
                </a:lnTo>
                <a:lnTo>
                  <a:pt x="241102" y="241101"/>
                </a:lnTo>
                <a:lnTo>
                  <a:pt x="250032" y="250031"/>
                </a:lnTo>
                <a:lnTo>
                  <a:pt x="267891" y="258961"/>
                </a:lnTo>
                <a:lnTo>
                  <a:pt x="276821" y="267890"/>
                </a:lnTo>
                <a:lnTo>
                  <a:pt x="276821" y="26789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6125766" y="839391"/>
            <a:ext cx="330399" cy="258961"/>
          </a:xfrm>
          <a:custGeom>
            <a:avLst/>
            <a:gdLst/>
            <a:ahLst/>
            <a:cxnLst/>
            <a:rect l="0" t="0" r="0" b="0"/>
            <a:pathLst>
              <a:path w="330399" h="258961">
                <a:moveTo>
                  <a:pt x="0" y="116085"/>
                </a:moveTo>
                <a:lnTo>
                  <a:pt x="0" y="107156"/>
                </a:lnTo>
                <a:lnTo>
                  <a:pt x="0" y="89296"/>
                </a:lnTo>
                <a:lnTo>
                  <a:pt x="0" y="71437"/>
                </a:lnTo>
                <a:lnTo>
                  <a:pt x="0" y="53578"/>
                </a:lnTo>
                <a:lnTo>
                  <a:pt x="0" y="44648"/>
                </a:lnTo>
                <a:lnTo>
                  <a:pt x="8929" y="35718"/>
                </a:lnTo>
                <a:lnTo>
                  <a:pt x="17859" y="26789"/>
                </a:lnTo>
                <a:lnTo>
                  <a:pt x="26789" y="17859"/>
                </a:lnTo>
                <a:lnTo>
                  <a:pt x="35718" y="8929"/>
                </a:lnTo>
                <a:lnTo>
                  <a:pt x="44648" y="8929"/>
                </a:lnTo>
                <a:lnTo>
                  <a:pt x="62507" y="8929"/>
                </a:lnTo>
                <a:lnTo>
                  <a:pt x="80367" y="0"/>
                </a:lnTo>
                <a:lnTo>
                  <a:pt x="98226" y="8929"/>
                </a:lnTo>
                <a:lnTo>
                  <a:pt x="116086" y="8929"/>
                </a:lnTo>
                <a:lnTo>
                  <a:pt x="133945" y="17859"/>
                </a:lnTo>
                <a:lnTo>
                  <a:pt x="151804" y="17859"/>
                </a:lnTo>
                <a:lnTo>
                  <a:pt x="169664" y="35718"/>
                </a:lnTo>
                <a:lnTo>
                  <a:pt x="187523" y="44648"/>
                </a:lnTo>
                <a:lnTo>
                  <a:pt x="196453" y="53578"/>
                </a:lnTo>
                <a:lnTo>
                  <a:pt x="214312" y="71437"/>
                </a:lnTo>
                <a:lnTo>
                  <a:pt x="223242" y="89296"/>
                </a:lnTo>
                <a:lnTo>
                  <a:pt x="232172" y="98226"/>
                </a:lnTo>
                <a:lnTo>
                  <a:pt x="232172" y="116085"/>
                </a:lnTo>
                <a:lnTo>
                  <a:pt x="241101" y="133945"/>
                </a:lnTo>
                <a:lnTo>
                  <a:pt x="241101" y="151804"/>
                </a:lnTo>
                <a:lnTo>
                  <a:pt x="241101" y="169664"/>
                </a:lnTo>
                <a:lnTo>
                  <a:pt x="232172" y="178593"/>
                </a:lnTo>
                <a:lnTo>
                  <a:pt x="232172" y="196453"/>
                </a:lnTo>
                <a:lnTo>
                  <a:pt x="223242" y="205382"/>
                </a:lnTo>
                <a:lnTo>
                  <a:pt x="214312" y="214312"/>
                </a:lnTo>
                <a:lnTo>
                  <a:pt x="205382" y="223242"/>
                </a:lnTo>
                <a:lnTo>
                  <a:pt x="196453" y="232171"/>
                </a:lnTo>
                <a:lnTo>
                  <a:pt x="187523" y="241101"/>
                </a:lnTo>
                <a:lnTo>
                  <a:pt x="169664" y="241101"/>
                </a:lnTo>
                <a:lnTo>
                  <a:pt x="160734" y="250031"/>
                </a:lnTo>
                <a:lnTo>
                  <a:pt x="151804" y="250031"/>
                </a:lnTo>
                <a:lnTo>
                  <a:pt x="142875" y="258960"/>
                </a:lnTo>
                <a:lnTo>
                  <a:pt x="133945" y="258960"/>
                </a:lnTo>
                <a:lnTo>
                  <a:pt x="125015" y="250031"/>
                </a:lnTo>
                <a:lnTo>
                  <a:pt x="116086" y="250031"/>
                </a:lnTo>
                <a:lnTo>
                  <a:pt x="107156" y="250031"/>
                </a:lnTo>
                <a:lnTo>
                  <a:pt x="107156" y="241101"/>
                </a:lnTo>
                <a:lnTo>
                  <a:pt x="107156" y="241101"/>
                </a:lnTo>
                <a:lnTo>
                  <a:pt x="98226" y="232171"/>
                </a:lnTo>
                <a:lnTo>
                  <a:pt x="107156" y="232171"/>
                </a:lnTo>
                <a:lnTo>
                  <a:pt x="107156" y="232171"/>
                </a:lnTo>
                <a:lnTo>
                  <a:pt x="116086" y="223242"/>
                </a:lnTo>
                <a:lnTo>
                  <a:pt x="116086" y="223242"/>
                </a:lnTo>
                <a:lnTo>
                  <a:pt x="133945" y="223242"/>
                </a:lnTo>
                <a:lnTo>
                  <a:pt x="142875" y="214312"/>
                </a:lnTo>
                <a:lnTo>
                  <a:pt x="160734" y="214312"/>
                </a:lnTo>
                <a:lnTo>
                  <a:pt x="169664" y="214312"/>
                </a:lnTo>
                <a:lnTo>
                  <a:pt x="187523" y="214312"/>
                </a:lnTo>
                <a:lnTo>
                  <a:pt x="205382" y="214312"/>
                </a:lnTo>
                <a:lnTo>
                  <a:pt x="223242" y="223242"/>
                </a:lnTo>
                <a:lnTo>
                  <a:pt x="241101" y="223242"/>
                </a:lnTo>
                <a:lnTo>
                  <a:pt x="258961" y="223242"/>
                </a:lnTo>
                <a:lnTo>
                  <a:pt x="276820" y="223242"/>
                </a:lnTo>
                <a:lnTo>
                  <a:pt x="294679" y="232171"/>
                </a:lnTo>
                <a:lnTo>
                  <a:pt x="312539" y="241101"/>
                </a:lnTo>
                <a:lnTo>
                  <a:pt x="330398" y="250031"/>
                </a:lnTo>
                <a:lnTo>
                  <a:pt x="330398" y="250031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6536531" y="1276945"/>
            <a:ext cx="491134" cy="8931"/>
          </a:xfrm>
          <a:custGeom>
            <a:avLst/>
            <a:gdLst/>
            <a:ahLst/>
            <a:cxnLst/>
            <a:rect l="0" t="0" r="0" b="0"/>
            <a:pathLst>
              <a:path w="491134" h="8931">
                <a:moveTo>
                  <a:pt x="0" y="8930"/>
                </a:moveTo>
                <a:lnTo>
                  <a:pt x="0" y="8930"/>
                </a:lnTo>
                <a:lnTo>
                  <a:pt x="8930" y="8930"/>
                </a:lnTo>
                <a:lnTo>
                  <a:pt x="17860" y="0"/>
                </a:lnTo>
                <a:lnTo>
                  <a:pt x="26789" y="0"/>
                </a:lnTo>
                <a:lnTo>
                  <a:pt x="44649" y="0"/>
                </a:lnTo>
                <a:lnTo>
                  <a:pt x="53578" y="0"/>
                </a:lnTo>
                <a:lnTo>
                  <a:pt x="71438" y="0"/>
                </a:lnTo>
                <a:lnTo>
                  <a:pt x="89297" y="0"/>
                </a:lnTo>
                <a:lnTo>
                  <a:pt x="107157" y="0"/>
                </a:lnTo>
                <a:lnTo>
                  <a:pt x="125016" y="0"/>
                </a:lnTo>
                <a:lnTo>
                  <a:pt x="151805" y="0"/>
                </a:lnTo>
                <a:lnTo>
                  <a:pt x="178594" y="0"/>
                </a:lnTo>
                <a:lnTo>
                  <a:pt x="205383" y="0"/>
                </a:lnTo>
                <a:lnTo>
                  <a:pt x="232172" y="0"/>
                </a:lnTo>
                <a:lnTo>
                  <a:pt x="258961" y="0"/>
                </a:lnTo>
                <a:lnTo>
                  <a:pt x="285750" y="0"/>
                </a:lnTo>
                <a:lnTo>
                  <a:pt x="312539" y="0"/>
                </a:lnTo>
                <a:lnTo>
                  <a:pt x="339328" y="0"/>
                </a:lnTo>
                <a:lnTo>
                  <a:pt x="366117" y="0"/>
                </a:lnTo>
                <a:lnTo>
                  <a:pt x="392907" y="0"/>
                </a:lnTo>
                <a:lnTo>
                  <a:pt x="410766" y="0"/>
                </a:lnTo>
                <a:lnTo>
                  <a:pt x="428625" y="0"/>
                </a:lnTo>
                <a:lnTo>
                  <a:pt x="446485" y="0"/>
                </a:lnTo>
                <a:lnTo>
                  <a:pt x="464344" y="0"/>
                </a:lnTo>
                <a:lnTo>
                  <a:pt x="491133" y="0"/>
                </a:lnTo>
                <a:lnTo>
                  <a:pt x="491133" y="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7027664" y="982266"/>
            <a:ext cx="35720" cy="464344"/>
          </a:xfrm>
          <a:custGeom>
            <a:avLst/>
            <a:gdLst/>
            <a:ahLst/>
            <a:cxnLst/>
            <a:rect l="0" t="0" r="0" b="0"/>
            <a:pathLst>
              <a:path w="35720" h="464344">
                <a:moveTo>
                  <a:pt x="0" y="0"/>
                </a:moveTo>
                <a:lnTo>
                  <a:pt x="0" y="0"/>
                </a:lnTo>
                <a:lnTo>
                  <a:pt x="0" y="8929"/>
                </a:lnTo>
                <a:lnTo>
                  <a:pt x="0" y="17859"/>
                </a:lnTo>
                <a:lnTo>
                  <a:pt x="0" y="26789"/>
                </a:lnTo>
                <a:lnTo>
                  <a:pt x="8930" y="35718"/>
                </a:lnTo>
                <a:lnTo>
                  <a:pt x="8930" y="53578"/>
                </a:lnTo>
                <a:lnTo>
                  <a:pt x="8930" y="71437"/>
                </a:lnTo>
                <a:lnTo>
                  <a:pt x="17859" y="89296"/>
                </a:lnTo>
                <a:lnTo>
                  <a:pt x="17859" y="107156"/>
                </a:lnTo>
                <a:lnTo>
                  <a:pt x="26789" y="133945"/>
                </a:lnTo>
                <a:lnTo>
                  <a:pt x="26789" y="160734"/>
                </a:lnTo>
                <a:lnTo>
                  <a:pt x="35719" y="178593"/>
                </a:lnTo>
                <a:lnTo>
                  <a:pt x="35719" y="205382"/>
                </a:lnTo>
                <a:lnTo>
                  <a:pt x="35719" y="232171"/>
                </a:lnTo>
                <a:lnTo>
                  <a:pt x="35719" y="250031"/>
                </a:lnTo>
                <a:lnTo>
                  <a:pt x="35719" y="276820"/>
                </a:lnTo>
                <a:lnTo>
                  <a:pt x="35719" y="303609"/>
                </a:lnTo>
                <a:lnTo>
                  <a:pt x="35719" y="330398"/>
                </a:lnTo>
                <a:lnTo>
                  <a:pt x="26789" y="348257"/>
                </a:lnTo>
                <a:lnTo>
                  <a:pt x="26789" y="366117"/>
                </a:lnTo>
                <a:lnTo>
                  <a:pt x="26789" y="392906"/>
                </a:lnTo>
                <a:lnTo>
                  <a:pt x="26789" y="410765"/>
                </a:lnTo>
                <a:lnTo>
                  <a:pt x="26789" y="419695"/>
                </a:lnTo>
                <a:lnTo>
                  <a:pt x="35719" y="437554"/>
                </a:lnTo>
                <a:lnTo>
                  <a:pt x="35719" y="464343"/>
                </a:lnTo>
                <a:lnTo>
                  <a:pt x="35719" y="464343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7143750" y="1017984"/>
            <a:ext cx="330399" cy="392907"/>
          </a:xfrm>
          <a:custGeom>
            <a:avLst/>
            <a:gdLst/>
            <a:ahLst/>
            <a:cxnLst/>
            <a:rect l="0" t="0" r="0" b="0"/>
            <a:pathLst>
              <a:path w="330399" h="392907">
                <a:moveTo>
                  <a:pt x="214313" y="8930"/>
                </a:moveTo>
                <a:lnTo>
                  <a:pt x="214313" y="0"/>
                </a:lnTo>
                <a:lnTo>
                  <a:pt x="205383" y="0"/>
                </a:lnTo>
                <a:lnTo>
                  <a:pt x="205383" y="0"/>
                </a:lnTo>
                <a:lnTo>
                  <a:pt x="196453" y="0"/>
                </a:lnTo>
                <a:lnTo>
                  <a:pt x="187523" y="0"/>
                </a:lnTo>
                <a:lnTo>
                  <a:pt x="178594" y="8930"/>
                </a:lnTo>
                <a:lnTo>
                  <a:pt x="169664" y="17860"/>
                </a:lnTo>
                <a:lnTo>
                  <a:pt x="160734" y="26789"/>
                </a:lnTo>
                <a:lnTo>
                  <a:pt x="142875" y="35719"/>
                </a:lnTo>
                <a:lnTo>
                  <a:pt x="133945" y="44649"/>
                </a:lnTo>
                <a:lnTo>
                  <a:pt x="116086" y="62508"/>
                </a:lnTo>
                <a:lnTo>
                  <a:pt x="107156" y="80367"/>
                </a:lnTo>
                <a:lnTo>
                  <a:pt x="98227" y="89297"/>
                </a:lnTo>
                <a:lnTo>
                  <a:pt x="80367" y="107157"/>
                </a:lnTo>
                <a:lnTo>
                  <a:pt x="71438" y="133946"/>
                </a:lnTo>
                <a:lnTo>
                  <a:pt x="62508" y="151805"/>
                </a:lnTo>
                <a:lnTo>
                  <a:pt x="44648" y="169664"/>
                </a:lnTo>
                <a:lnTo>
                  <a:pt x="35719" y="187524"/>
                </a:lnTo>
                <a:lnTo>
                  <a:pt x="26789" y="214313"/>
                </a:lnTo>
                <a:lnTo>
                  <a:pt x="17859" y="232172"/>
                </a:lnTo>
                <a:lnTo>
                  <a:pt x="8930" y="258961"/>
                </a:lnTo>
                <a:lnTo>
                  <a:pt x="8930" y="267891"/>
                </a:lnTo>
                <a:lnTo>
                  <a:pt x="0" y="294680"/>
                </a:lnTo>
                <a:lnTo>
                  <a:pt x="0" y="303610"/>
                </a:lnTo>
                <a:lnTo>
                  <a:pt x="8930" y="321469"/>
                </a:lnTo>
                <a:lnTo>
                  <a:pt x="17859" y="339329"/>
                </a:lnTo>
                <a:lnTo>
                  <a:pt x="26789" y="348258"/>
                </a:lnTo>
                <a:lnTo>
                  <a:pt x="35719" y="357188"/>
                </a:lnTo>
                <a:lnTo>
                  <a:pt x="53578" y="366118"/>
                </a:lnTo>
                <a:lnTo>
                  <a:pt x="71438" y="375047"/>
                </a:lnTo>
                <a:lnTo>
                  <a:pt x="89297" y="383977"/>
                </a:lnTo>
                <a:lnTo>
                  <a:pt x="107156" y="383977"/>
                </a:lnTo>
                <a:lnTo>
                  <a:pt x="133945" y="383977"/>
                </a:lnTo>
                <a:lnTo>
                  <a:pt x="160734" y="392906"/>
                </a:lnTo>
                <a:lnTo>
                  <a:pt x="178594" y="392906"/>
                </a:lnTo>
                <a:lnTo>
                  <a:pt x="205383" y="383977"/>
                </a:lnTo>
                <a:lnTo>
                  <a:pt x="232172" y="383977"/>
                </a:lnTo>
                <a:lnTo>
                  <a:pt x="250031" y="375047"/>
                </a:lnTo>
                <a:lnTo>
                  <a:pt x="267891" y="375047"/>
                </a:lnTo>
                <a:lnTo>
                  <a:pt x="285750" y="366118"/>
                </a:lnTo>
                <a:lnTo>
                  <a:pt x="303609" y="357188"/>
                </a:lnTo>
                <a:lnTo>
                  <a:pt x="312539" y="348258"/>
                </a:lnTo>
                <a:lnTo>
                  <a:pt x="321469" y="339329"/>
                </a:lnTo>
                <a:lnTo>
                  <a:pt x="321469" y="330399"/>
                </a:lnTo>
                <a:lnTo>
                  <a:pt x="330398" y="321469"/>
                </a:lnTo>
                <a:lnTo>
                  <a:pt x="330398" y="312539"/>
                </a:lnTo>
                <a:lnTo>
                  <a:pt x="330398" y="294680"/>
                </a:lnTo>
                <a:lnTo>
                  <a:pt x="321469" y="294680"/>
                </a:lnTo>
                <a:lnTo>
                  <a:pt x="321469" y="285750"/>
                </a:lnTo>
                <a:lnTo>
                  <a:pt x="312539" y="276821"/>
                </a:lnTo>
                <a:lnTo>
                  <a:pt x="303609" y="267891"/>
                </a:lnTo>
                <a:lnTo>
                  <a:pt x="294680" y="258961"/>
                </a:lnTo>
                <a:lnTo>
                  <a:pt x="276820" y="250032"/>
                </a:lnTo>
                <a:lnTo>
                  <a:pt x="267891" y="250032"/>
                </a:lnTo>
                <a:lnTo>
                  <a:pt x="250031" y="241102"/>
                </a:lnTo>
                <a:lnTo>
                  <a:pt x="232172" y="241102"/>
                </a:lnTo>
                <a:lnTo>
                  <a:pt x="223242" y="241102"/>
                </a:lnTo>
                <a:lnTo>
                  <a:pt x="205383" y="241102"/>
                </a:lnTo>
                <a:lnTo>
                  <a:pt x="187523" y="250032"/>
                </a:lnTo>
                <a:lnTo>
                  <a:pt x="169664" y="250032"/>
                </a:lnTo>
                <a:lnTo>
                  <a:pt x="151805" y="250032"/>
                </a:lnTo>
                <a:lnTo>
                  <a:pt x="133945" y="258961"/>
                </a:lnTo>
                <a:lnTo>
                  <a:pt x="125016" y="267891"/>
                </a:lnTo>
                <a:lnTo>
                  <a:pt x="107156" y="267891"/>
                </a:lnTo>
                <a:lnTo>
                  <a:pt x="89297" y="285750"/>
                </a:lnTo>
                <a:lnTo>
                  <a:pt x="89297" y="28575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6206133" y="2134195"/>
            <a:ext cx="160735" cy="267892"/>
          </a:xfrm>
          <a:custGeom>
            <a:avLst/>
            <a:gdLst/>
            <a:ahLst/>
            <a:cxnLst/>
            <a:rect l="0" t="0" r="0" b="0"/>
            <a:pathLst>
              <a:path w="160735" h="267892">
                <a:moveTo>
                  <a:pt x="151805" y="17859"/>
                </a:moveTo>
                <a:lnTo>
                  <a:pt x="151805" y="8930"/>
                </a:lnTo>
                <a:lnTo>
                  <a:pt x="151805" y="8930"/>
                </a:lnTo>
                <a:lnTo>
                  <a:pt x="151805" y="8930"/>
                </a:lnTo>
                <a:lnTo>
                  <a:pt x="151805" y="0"/>
                </a:lnTo>
                <a:lnTo>
                  <a:pt x="151805" y="8930"/>
                </a:lnTo>
                <a:lnTo>
                  <a:pt x="160734" y="8930"/>
                </a:lnTo>
                <a:lnTo>
                  <a:pt x="160734" y="8930"/>
                </a:lnTo>
                <a:lnTo>
                  <a:pt x="160734" y="17859"/>
                </a:lnTo>
                <a:lnTo>
                  <a:pt x="160734" y="26789"/>
                </a:lnTo>
                <a:lnTo>
                  <a:pt x="160734" y="35719"/>
                </a:lnTo>
                <a:lnTo>
                  <a:pt x="160734" y="53578"/>
                </a:lnTo>
                <a:lnTo>
                  <a:pt x="151805" y="62508"/>
                </a:lnTo>
                <a:lnTo>
                  <a:pt x="142875" y="80367"/>
                </a:lnTo>
                <a:lnTo>
                  <a:pt x="133945" y="98227"/>
                </a:lnTo>
                <a:lnTo>
                  <a:pt x="125015" y="116086"/>
                </a:lnTo>
                <a:lnTo>
                  <a:pt x="107156" y="133945"/>
                </a:lnTo>
                <a:lnTo>
                  <a:pt x="89297" y="160734"/>
                </a:lnTo>
                <a:lnTo>
                  <a:pt x="80367" y="169664"/>
                </a:lnTo>
                <a:lnTo>
                  <a:pt x="62508" y="196453"/>
                </a:lnTo>
                <a:lnTo>
                  <a:pt x="44648" y="205383"/>
                </a:lnTo>
                <a:lnTo>
                  <a:pt x="35719" y="223242"/>
                </a:lnTo>
                <a:lnTo>
                  <a:pt x="26789" y="232172"/>
                </a:lnTo>
                <a:lnTo>
                  <a:pt x="17859" y="241102"/>
                </a:lnTo>
                <a:lnTo>
                  <a:pt x="8930" y="250031"/>
                </a:lnTo>
                <a:lnTo>
                  <a:pt x="0" y="250031"/>
                </a:lnTo>
                <a:lnTo>
                  <a:pt x="0" y="267891"/>
                </a:lnTo>
                <a:lnTo>
                  <a:pt x="0" y="267891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6161484" y="2223492"/>
            <a:ext cx="276822" cy="151806"/>
          </a:xfrm>
          <a:custGeom>
            <a:avLst/>
            <a:gdLst/>
            <a:ahLst/>
            <a:cxnLst/>
            <a:rect l="0" t="0" r="0" b="0"/>
            <a:pathLst>
              <a:path w="276822" h="151806">
                <a:moveTo>
                  <a:pt x="0" y="893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60" y="0"/>
                </a:lnTo>
                <a:lnTo>
                  <a:pt x="26789" y="0"/>
                </a:lnTo>
                <a:lnTo>
                  <a:pt x="35719" y="8930"/>
                </a:lnTo>
                <a:lnTo>
                  <a:pt x="53579" y="17859"/>
                </a:lnTo>
                <a:lnTo>
                  <a:pt x="71438" y="26789"/>
                </a:lnTo>
                <a:lnTo>
                  <a:pt x="89297" y="35719"/>
                </a:lnTo>
                <a:lnTo>
                  <a:pt x="107157" y="44648"/>
                </a:lnTo>
                <a:lnTo>
                  <a:pt x="125016" y="62508"/>
                </a:lnTo>
                <a:lnTo>
                  <a:pt x="151805" y="71437"/>
                </a:lnTo>
                <a:lnTo>
                  <a:pt x="169664" y="80367"/>
                </a:lnTo>
                <a:lnTo>
                  <a:pt x="187524" y="98227"/>
                </a:lnTo>
                <a:lnTo>
                  <a:pt x="205383" y="107156"/>
                </a:lnTo>
                <a:lnTo>
                  <a:pt x="223243" y="116086"/>
                </a:lnTo>
                <a:lnTo>
                  <a:pt x="241102" y="125016"/>
                </a:lnTo>
                <a:lnTo>
                  <a:pt x="250032" y="133945"/>
                </a:lnTo>
                <a:lnTo>
                  <a:pt x="258961" y="133945"/>
                </a:lnTo>
                <a:lnTo>
                  <a:pt x="267891" y="142875"/>
                </a:lnTo>
                <a:lnTo>
                  <a:pt x="267891" y="142875"/>
                </a:lnTo>
                <a:lnTo>
                  <a:pt x="276821" y="151805"/>
                </a:lnTo>
                <a:lnTo>
                  <a:pt x="276821" y="151805"/>
                </a:lnTo>
                <a:lnTo>
                  <a:pt x="276821" y="151805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/>
        </p:nvSpPr>
        <p:spPr>
          <a:xfrm>
            <a:off x="6545461" y="2116336"/>
            <a:ext cx="44649" cy="214313"/>
          </a:xfrm>
          <a:custGeom>
            <a:avLst/>
            <a:gdLst/>
            <a:ahLst/>
            <a:cxnLst/>
            <a:rect l="0" t="0" r="0" b="0"/>
            <a:pathLst>
              <a:path w="44649" h="214313">
                <a:moveTo>
                  <a:pt x="26789" y="0"/>
                </a:moveTo>
                <a:lnTo>
                  <a:pt x="26789" y="0"/>
                </a:lnTo>
                <a:lnTo>
                  <a:pt x="26789" y="8929"/>
                </a:lnTo>
                <a:lnTo>
                  <a:pt x="35719" y="8929"/>
                </a:lnTo>
                <a:lnTo>
                  <a:pt x="35719" y="17859"/>
                </a:lnTo>
                <a:lnTo>
                  <a:pt x="35719" y="26789"/>
                </a:lnTo>
                <a:lnTo>
                  <a:pt x="44648" y="35718"/>
                </a:lnTo>
                <a:lnTo>
                  <a:pt x="44648" y="53578"/>
                </a:lnTo>
                <a:lnTo>
                  <a:pt x="44648" y="62508"/>
                </a:lnTo>
                <a:lnTo>
                  <a:pt x="44648" y="80367"/>
                </a:lnTo>
                <a:lnTo>
                  <a:pt x="44648" y="89297"/>
                </a:lnTo>
                <a:lnTo>
                  <a:pt x="44648" y="107156"/>
                </a:lnTo>
                <a:lnTo>
                  <a:pt x="35719" y="125015"/>
                </a:lnTo>
                <a:lnTo>
                  <a:pt x="35719" y="142875"/>
                </a:lnTo>
                <a:lnTo>
                  <a:pt x="35719" y="151804"/>
                </a:lnTo>
                <a:lnTo>
                  <a:pt x="26789" y="169664"/>
                </a:lnTo>
                <a:lnTo>
                  <a:pt x="17859" y="178593"/>
                </a:lnTo>
                <a:lnTo>
                  <a:pt x="17859" y="187523"/>
                </a:lnTo>
                <a:lnTo>
                  <a:pt x="8930" y="196453"/>
                </a:lnTo>
                <a:lnTo>
                  <a:pt x="0" y="214312"/>
                </a:lnTo>
                <a:lnTo>
                  <a:pt x="0" y="214312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>
            <a:off x="6500813" y="2169914"/>
            <a:ext cx="160735" cy="35720"/>
          </a:xfrm>
          <a:custGeom>
            <a:avLst/>
            <a:gdLst/>
            <a:ahLst/>
            <a:cxnLst/>
            <a:rect l="0" t="0" r="0" b="0"/>
            <a:pathLst>
              <a:path w="160735" h="35720">
                <a:moveTo>
                  <a:pt x="0" y="35719"/>
                </a:move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17859"/>
                </a:lnTo>
                <a:lnTo>
                  <a:pt x="8929" y="17859"/>
                </a:lnTo>
                <a:lnTo>
                  <a:pt x="17859" y="8930"/>
                </a:lnTo>
                <a:lnTo>
                  <a:pt x="26789" y="8930"/>
                </a:lnTo>
                <a:lnTo>
                  <a:pt x="35718" y="8930"/>
                </a:lnTo>
                <a:lnTo>
                  <a:pt x="53578" y="8930"/>
                </a:lnTo>
                <a:lnTo>
                  <a:pt x="71437" y="0"/>
                </a:lnTo>
                <a:lnTo>
                  <a:pt x="89296" y="0"/>
                </a:lnTo>
                <a:lnTo>
                  <a:pt x="107156" y="0"/>
                </a:lnTo>
                <a:lnTo>
                  <a:pt x="125015" y="0"/>
                </a:lnTo>
                <a:lnTo>
                  <a:pt x="160734" y="0"/>
                </a:lnTo>
                <a:lnTo>
                  <a:pt x="160734" y="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6759773" y="2018109"/>
            <a:ext cx="160736" cy="339329"/>
          </a:xfrm>
          <a:custGeom>
            <a:avLst/>
            <a:gdLst/>
            <a:ahLst/>
            <a:cxnLst/>
            <a:rect l="0" t="0" r="0" b="0"/>
            <a:pathLst>
              <a:path w="160736" h="339329">
                <a:moveTo>
                  <a:pt x="17860" y="8930"/>
                </a:moveTo>
                <a:lnTo>
                  <a:pt x="17860" y="0"/>
                </a:lnTo>
                <a:lnTo>
                  <a:pt x="26790" y="0"/>
                </a:lnTo>
                <a:lnTo>
                  <a:pt x="26790" y="0"/>
                </a:lnTo>
                <a:lnTo>
                  <a:pt x="26790" y="0"/>
                </a:lnTo>
                <a:lnTo>
                  <a:pt x="35719" y="8930"/>
                </a:lnTo>
                <a:lnTo>
                  <a:pt x="35719" y="8930"/>
                </a:lnTo>
                <a:lnTo>
                  <a:pt x="35719" y="17860"/>
                </a:lnTo>
                <a:lnTo>
                  <a:pt x="35719" y="17860"/>
                </a:lnTo>
                <a:lnTo>
                  <a:pt x="35719" y="26789"/>
                </a:lnTo>
                <a:lnTo>
                  <a:pt x="35719" y="35719"/>
                </a:lnTo>
                <a:lnTo>
                  <a:pt x="35719" y="44649"/>
                </a:lnTo>
                <a:lnTo>
                  <a:pt x="35719" y="44649"/>
                </a:lnTo>
                <a:lnTo>
                  <a:pt x="26790" y="53578"/>
                </a:lnTo>
                <a:lnTo>
                  <a:pt x="26790" y="62508"/>
                </a:lnTo>
                <a:lnTo>
                  <a:pt x="17860" y="71438"/>
                </a:lnTo>
                <a:lnTo>
                  <a:pt x="8930" y="80367"/>
                </a:lnTo>
                <a:lnTo>
                  <a:pt x="8930" y="89297"/>
                </a:lnTo>
                <a:lnTo>
                  <a:pt x="0" y="98227"/>
                </a:lnTo>
                <a:lnTo>
                  <a:pt x="0" y="107156"/>
                </a:lnTo>
                <a:lnTo>
                  <a:pt x="0" y="116086"/>
                </a:lnTo>
                <a:lnTo>
                  <a:pt x="0" y="125016"/>
                </a:lnTo>
                <a:lnTo>
                  <a:pt x="0" y="133945"/>
                </a:lnTo>
                <a:lnTo>
                  <a:pt x="8930" y="142875"/>
                </a:lnTo>
                <a:lnTo>
                  <a:pt x="8930" y="142875"/>
                </a:lnTo>
                <a:lnTo>
                  <a:pt x="17860" y="151805"/>
                </a:lnTo>
                <a:lnTo>
                  <a:pt x="26790" y="151805"/>
                </a:lnTo>
                <a:lnTo>
                  <a:pt x="44649" y="151805"/>
                </a:lnTo>
                <a:lnTo>
                  <a:pt x="53579" y="160735"/>
                </a:lnTo>
                <a:lnTo>
                  <a:pt x="71438" y="160735"/>
                </a:lnTo>
                <a:lnTo>
                  <a:pt x="80368" y="160735"/>
                </a:lnTo>
                <a:lnTo>
                  <a:pt x="98227" y="160735"/>
                </a:lnTo>
                <a:lnTo>
                  <a:pt x="107157" y="160735"/>
                </a:lnTo>
                <a:lnTo>
                  <a:pt x="116086" y="151805"/>
                </a:lnTo>
                <a:lnTo>
                  <a:pt x="125016" y="151805"/>
                </a:lnTo>
                <a:lnTo>
                  <a:pt x="133946" y="151805"/>
                </a:lnTo>
                <a:lnTo>
                  <a:pt x="142875" y="142875"/>
                </a:lnTo>
                <a:lnTo>
                  <a:pt x="151805" y="142875"/>
                </a:lnTo>
                <a:lnTo>
                  <a:pt x="151805" y="133945"/>
                </a:lnTo>
                <a:lnTo>
                  <a:pt x="151805" y="125016"/>
                </a:lnTo>
                <a:lnTo>
                  <a:pt x="160735" y="125016"/>
                </a:lnTo>
                <a:lnTo>
                  <a:pt x="160735" y="116086"/>
                </a:lnTo>
                <a:lnTo>
                  <a:pt x="160735" y="116086"/>
                </a:lnTo>
                <a:lnTo>
                  <a:pt x="160735" y="116086"/>
                </a:lnTo>
                <a:lnTo>
                  <a:pt x="160735" y="116086"/>
                </a:lnTo>
                <a:lnTo>
                  <a:pt x="160735" y="116086"/>
                </a:lnTo>
                <a:lnTo>
                  <a:pt x="160735" y="116086"/>
                </a:lnTo>
                <a:lnTo>
                  <a:pt x="151805" y="116086"/>
                </a:lnTo>
                <a:lnTo>
                  <a:pt x="151805" y="125016"/>
                </a:lnTo>
                <a:lnTo>
                  <a:pt x="151805" y="125016"/>
                </a:lnTo>
                <a:lnTo>
                  <a:pt x="151805" y="133945"/>
                </a:lnTo>
                <a:lnTo>
                  <a:pt x="151805" y="151805"/>
                </a:lnTo>
                <a:lnTo>
                  <a:pt x="151805" y="160735"/>
                </a:lnTo>
                <a:lnTo>
                  <a:pt x="142875" y="169664"/>
                </a:lnTo>
                <a:lnTo>
                  <a:pt x="142875" y="187524"/>
                </a:lnTo>
                <a:lnTo>
                  <a:pt x="142875" y="205383"/>
                </a:lnTo>
                <a:lnTo>
                  <a:pt x="142875" y="223242"/>
                </a:lnTo>
                <a:lnTo>
                  <a:pt x="142875" y="232172"/>
                </a:lnTo>
                <a:lnTo>
                  <a:pt x="142875" y="250031"/>
                </a:lnTo>
                <a:lnTo>
                  <a:pt x="142875" y="258961"/>
                </a:lnTo>
                <a:lnTo>
                  <a:pt x="142875" y="276820"/>
                </a:lnTo>
                <a:lnTo>
                  <a:pt x="142875" y="294680"/>
                </a:lnTo>
                <a:lnTo>
                  <a:pt x="142875" y="303610"/>
                </a:lnTo>
                <a:lnTo>
                  <a:pt x="151805" y="312539"/>
                </a:lnTo>
                <a:lnTo>
                  <a:pt x="151805" y="321469"/>
                </a:lnTo>
                <a:lnTo>
                  <a:pt x="151805" y="330399"/>
                </a:lnTo>
                <a:lnTo>
                  <a:pt x="151805" y="339328"/>
                </a:lnTo>
                <a:lnTo>
                  <a:pt x="151805" y="339328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6893719" y="1937742"/>
            <a:ext cx="205384" cy="482204"/>
          </a:xfrm>
          <a:custGeom>
            <a:avLst/>
            <a:gdLst/>
            <a:ahLst/>
            <a:cxnLst/>
            <a:rect l="0" t="0" r="0" b="0"/>
            <a:pathLst>
              <a:path w="205384" h="482204">
                <a:moveTo>
                  <a:pt x="0" y="8930"/>
                </a:moveTo>
                <a:lnTo>
                  <a:pt x="0" y="0"/>
                </a:lnTo>
                <a:lnTo>
                  <a:pt x="8929" y="0"/>
                </a:lnTo>
                <a:lnTo>
                  <a:pt x="8929" y="0"/>
                </a:lnTo>
                <a:lnTo>
                  <a:pt x="17859" y="0"/>
                </a:lnTo>
                <a:lnTo>
                  <a:pt x="26789" y="0"/>
                </a:lnTo>
                <a:lnTo>
                  <a:pt x="35719" y="17859"/>
                </a:lnTo>
                <a:lnTo>
                  <a:pt x="53578" y="17859"/>
                </a:lnTo>
                <a:lnTo>
                  <a:pt x="62508" y="35719"/>
                </a:lnTo>
                <a:lnTo>
                  <a:pt x="80367" y="53578"/>
                </a:lnTo>
                <a:lnTo>
                  <a:pt x="98226" y="71437"/>
                </a:lnTo>
                <a:lnTo>
                  <a:pt x="116086" y="89297"/>
                </a:lnTo>
                <a:lnTo>
                  <a:pt x="133945" y="107156"/>
                </a:lnTo>
                <a:lnTo>
                  <a:pt x="151804" y="133945"/>
                </a:lnTo>
                <a:lnTo>
                  <a:pt x="169664" y="151805"/>
                </a:lnTo>
                <a:lnTo>
                  <a:pt x="187523" y="178594"/>
                </a:lnTo>
                <a:lnTo>
                  <a:pt x="196453" y="205383"/>
                </a:lnTo>
                <a:lnTo>
                  <a:pt x="205383" y="232172"/>
                </a:lnTo>
                <a:lnTo>
                  <a:pt x="205383" y="258961"/>
                </a:lnTo>
                <a:lnTo>
                  <a:pt x="205383" y="276820"/>
                </a:lnTo>
                <a:lnTo>
                  <a:pt x="205383" y="303609"/>
                </a:lnTo>
                <a:lnTo>
                  <a:pt x="196453" y="330398"/>
                </a:lnTo>
                <a:lnTo>
                  <a:pt x="187523" y="348258"/>
                </a:lnTo>
                <a:lnTo>
                  <a:pt x="178594" y="366117"/>
                </a:lnTo>
                <a:lnTo>
                  <a:pt x="160734" y="383977"/>
                </a:lnTo>
                <a:lnTo>
                  <a:pt x="151804" y="401836"/>
                </a:lnTo>
                <a:lnTo>
                  <a:pt x="133945" y="419695"/>
                </a:lnTo>
                <a:lnTo>
                  <a:pt x="116086" y="437555"/>
                </a:lnTo>
                <a:lnTo>
                  <a:pt x="98226" y="446484"/>
                </a:lnTo>
                <a:lnTo>
                  <a:pt x="80367" y="455414"/>
                </a:lnTo>
                <a:lnTo>
                  <a:pt x="62508" y="464344"/>
                </a:lnTo>
                <a:lnTo>
                  <a:pt x="26789" y="482203"/>
                </a:lnTo>
                <a:lnTo>
                  <a:pt x="26789" y="482203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35"/>
          <p:cNvSpPr/>
          <p:nvPr/>
        </p:nvSpPr>
        <p:spPr>
          <a:xfrm>
            <a:off x="5991820" y="1928812"/>
            <a:ext cx="169665" cy="571502"/>
          </a:xfrm>
          <a:custGeom>
            <a:avLst/>
            <a:gdLst/>
            <a:ahLst/>
            <a:cxnLst/>
            <a:rect l="0" t="0" r="0" b="0"/>
            <a:pathLst>
              <a:path w="169665" h="571502">
                <a:moveTo>
                  <a:pt x="107157" y="0"/>
                </a:moveTo>
                <a:lnTo>
                  <a:pt x="98227" y="8930"/>
                </a:lnTo>
                <a:lnTo>
                  <a:pt x="80368" y="26789"/>
                </a:lnTo>
                <a:lnTo>
                  <a:pt x="71438" y="35719"/>
                </a:lnTo>
                <a:lnTo>
                  <a:pt x="62508" y="53578"/>
                </a:lnTo>
                <a:lnTo>
                  <a:pt x="53578" y="71438"/>
                </a:lnTo>
                <a:lnTo>
                  <a:pt x="35719" y="98227"/>
                </a:lnTo>
                <a:lnTo>
                  <a:pt x="26789" y="116086"/>
                </a:lnTo>
                <a:lnTo>
                  <a:pt x="26789" y="142875"/>
                </a:lnTo>
                <a:lnTo>
                  <a:pt x="17860" y="169664"/>
                </a:lnTo>
                <a:lnTo>
                  <a:pt x="8930" y="187524"/>
                </a:lnTo>
                <a:lnTo>
                  <a:pt x="8930" y="214313"/>
                </a:lnTo>
                <a:lnTo>
                  <a:pt x="0" y="241102"/>
                </a:lnTo>
                <a:lnTo>
                  <a:pt x="0" y="267891"/>
                </a:lnTo>
                <a:lnTo>
                  <a:pt x="0" y="303610"/>
                </a:lnTo>
                <a:lnTo>
                  <a:pt x="0" y="330399"/>
                </a:lnTo>
                <a:lnTo>
                  <a:pt x="8930" y="357188"/>
                </a:lnTo>
                <a:lnTo>
                  <a:pt x="8930" y="383977"/>
                </a:lnTo>
                <a:lnTo>
                  <a:pt x="17860" y="410766"/>
                </a:lnTo>
                <a:lnTo>
                  <a:pt x="35719" y="437555"/>
                </a:lnTo>
                <a:lnTo>
                  <a:pt x="44649" y="464344"/>
                </a:lnTo>
                <a:lnTo>
                  <a:pt x="62508" y="482203"/>
                </a:lnTo>
                <a:lnTo>
                  <a:pt x="80368" y="508992"/>
                </a:lnTo>
                <a:lnTo>
                  <a:pt x="107157" y="526852"/>
                </a:lnTo>
                <a:lnTo>
                  <a:pt x="125016" y="544711"/>
                </a:lnTo>
                <a:lnTo>
                  <a:pt x="169664" y="571501"/>
                </a:lnTo>
                <a:lnTo>
                  <a:pt x="169664" y="571501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>
            <a:off x="7179469" y="1902023"/>
            <a:ext cx="250032" cy="562572"/>
          </a:xfrm>
          <a:custGeom>
            <a:avLst/>
            <a:gdLst/>
            <a:ahLst/>
            <a:cxnLst/>
            <a:rect l="0" t="0" r="0" b="0"/>
            <a:pathLst>
              <a:path w="250032" h="562572">
                <a:moveTo>
                  <a:pt x="223242" y="0"/>
                </a:moveTo>
                <a:lnTo>
                  <a:pt x="214312" y="0"/>
                </a:lnTo>
                <a:lnTo>
                  <a:pt x="205383" y="8930"/>
                </a:lnTo>
                <a:lnTo>
                  <a:pt x="196453" y="17860"/>
                </a:lnTo>
                <a:lnTo>
                  <a:pt x="187523" y="17860"/>
                </a:lnTo>
                <a:lnTo>
                  <a:pt x="178594" y="35719"/>
                </a:lnTo>
                <a:lnTo>
                  <a:pt x="160734" y="44649"/>
                </a:lnTo>
                <a:lnTo>
                  <a:pt x="142875" y="62508"/>
                </a:lnTo>
                <a:lnTo>
                  <a:pt x="133945" y="80367"/>
                </a:lnTo>
                <a:lnTo>
                  <a:pt x="116086" y="98227"/>
                </a:lnTo>
                <a:lnTo>
                  <a:pt x="98226" y="116086"/>
                </a:lnTo>
                <a:lnTo>
                  <a:pt x="80367" y="142875"/>
                </a:lnTo>
                <a:lnTo>
                  <a:pt x="62508" y="160735"/>
                </a:lnTo>
                <a:lnTo>
                  <a:pt x="44648" y="187524"/>
                </a:lnTo>
                <a:lnTo>
                  <a:pt x="35719" y="214313"/>
                </a:lnTo>
                <a:lnTo>
                  <a:pt x="26789" y="241102"/>
                </a:lnTo>
                <a:lnTo>
                  <a:pt x="17859" y="258961"/>
                </a:lnTo>
                <a:lnTo>
                  <a:pt x="8929" y="285750"/>
                </a:lnTo>
                <a:lnTo>
                  <a:pt x="0" y="312539"/>
                </a:lnTo>
                <a:lnTo>
                  <a:pt x="0" y="339328"/>
                </a:lnTo>
                <a:lnTo>
                  <a:pt x="8929" y="366117"/>
                </a:lnTo>
                <a:lnTo>
                  <a:pt x="8929" y="383977"/>
                </a:lnTo>
                <a:lnTo>
                  <a:pt x="17859" y="410766"/>
                </a:lnTo>
                <a:lnTo>
                  <a:pt x="35719" y="428625"/>
                </a:lnTo>
                <a:lnTo>
                  <a:pt x="44648" y="455414"/>
                </a:lnTo>
                <a:lnTo>
                  <a:pt x="62508" y="473274"/>
                </a:lnTo>
                <a:lnTo>
                  <a:pt x="89297" y="491133"/>
                </a:lnTo>
                <a:lnTo>
                  <a:pt x="107156" y="508992"/>
                </a:lnTo>
                <a:lnTo>
                  <a:pt x="133945" y="517922"/>
                </a:lnTo>
                <a:lnTo>
                  <a:pt x="160734" y="535781"/>
                </a:lnTo>
                <a:lnTo>
                  <a:pt x="178594" y="535781"/>
                </a:lnTo>
                <a:lnTo>
                  <a:pt x="205383" y="544711"/>
                </a:lnTo>
                <a:lnTo>
                  <a:pt x="250031" y="562571"/>
                </a:lnTo>
                <a:lnTo>
                  <a:pt x="250031" y="562571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7375922" y="2062758"/>
            <a:ext cx="232173" cy="294680"/>
          </a:xfrm>
          <a:custGeom>
            <a:avLst/>
            <a:gdLst/>
            <a:ahLst/>
            <a:cxnLst/>
            <a:rect l="0" t="0" r="0" b="0"/>
            <a:pathLst>
              <a:path w="232173" h="294680">
                <a:moveTo>
                  <a:pt x="232172" y="0"/>
                </a:moveTo>
                <a:lnTo>
                  <a:pt x="223242" y="0"/>
                </a:lnTo>
                <a:lnTo>
                  <a:pt x="223242" y="8929"/>
                </a:lnTo>
                <a:lnTo>
                  <a:pt x="214312" y="17859"/>
                </a:lnTo>
                <a:lnTo>
                  <a:pt x="205383" y="26789"/>
                </a:lnTo>
                <a:lnTo>
                  <a:pt x="196453" y="44648"/>
                </a:lnTo>
                <a:lnTo>
                  <a:pt x="187523" y="62507"/>
                </a:lnTo>
                <a:lnTo>
                  <a:pt x="178594" y="80367"/>
                </a:lnTo>
                <a:lnTo>
                  <a:pt x="169664" y="107156"/>
                </a:lnTo>
                <a:lnTo>
                  <a:pt x="160734" y="125015"/>
                </a:lnTo>
                <a:lnTo>
                  <a:pt x="142875" y="142875"/>
                </a:lnTo>
                <a:lnTo>
                  <a:pt x="125016" y="160734"/>
                </a:lnTo>
                <a:lnTo>
                  <a:pt x="116086" y="178593"/>
                </a:lnTo>
                <a:lnTo>
                  <a:pt x="98226" y="205382"/>
                </a:lnTo>
                <a:lnTo>
                  <a:pt x="89297" y="214312"/>
                </a:lnTo>
                <a:lnTo>
                  <a:pt x="71437" y="241101"/>
                </a:lnTo>
                <a:lnTo>
                  <a:pt x="62508" y="250031"/>
                </a:lnTo>
                <a:lnTo>
                  <a:pt x="44648" y="258961"/>
                </a:lnTo>
                <a:lnTo>
                  <a:pt x="35719" y="267890"/>
                </a:lnTo>
                <a:lnTo>
                  <a:pt x="26789" y="276820"/>
                </a:lnTo>
                <a:lnTo>
                  <a:pt x="17859" y="285750"/>
                </a:lnTo>
                <a:lnTo>
                  <a:pt x="0" y="294679"/>
                </a:lnTo>
                <a:lnTo>
                  <a:pt x="0" y="294679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>
          <a:xfrm>
            <a:off x="7393781" y="2134195"/>
            <a:ext cx="160736" cy="160735"/>
          </a:xfrm>
          <a:custGeom>
            <a:avLst/>
            <a:gdLst/>
            <a:ahLst/>
            <a:cxnLst/>
            <a:rect l="0" t="0" r="0" b="0"/>
            <a:pathLst>
              <a:path w="160736" h="160735">
                <a:moveTo>
                  <a:pt x="0" y="8930"/>
                </a:moveTo>
                <a:lnTo>
                  <a:pt x="0" y="0"/>
                </a:lnTo>
                <a:lnTo>
                  <a:pt x="8930" y="8930"/>
                </a:lnTo>
                <a:lnTo>
                  <a:pt x="17860" y="8930"/>
                </a:lnTo>
                <a:lnTo>
                  <a:pt x="26789" y="8930"/>
                </a:lnTo>
                <a:lnTo>
                  <a:pt x="35719" y="17859"/>
                </a:lnTo>
                <a:lnTo>
                  <a:pt x="44649" y="35719"/>
                </a:lnTo>
                <a:lnTo>
                  <a:pt x="53578" y="44649"/>
                </a:lnTo>
                <a:lnTo>
                  <a:pt x="62508" y="53578"/>
                </a:lnTo>
                <a:lnTo>
                  <a:pt x="71438" y="62508"/>
                </a:lnTo>
                <a:lnTo>
                  <a:pt x="80367" y="80367"/>
                </a:lnTo>
                <a:lnTo>
                  <a:pt x="89297" y="89297"/>
                </a:lnTo>
                <a:lnTo>
                  <a:pt x="98227" y="107156"/>
                </a:lnTo>
                <a:lnTo>
                  <a:pt x="107157" y="116086"/>
                </a:lnTo>
                <a:lnTo>
                  <a:pt x="125016" y="125016"/>
                </a:lnTo>
                <a:lnTo>
                  <a:pt x="133946" y="142875"/>
                </a:lnTo>
                <a:lnTo>
                  <a:pt x="142875" y="151805"/>
                </a:lnTo>
                <a:lnTo>
                  <a:pt x="160735" y="160734"/>
                </a:lnTo>
                <a:lnTo>
                  <a:pt x="160735" y="160734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7661672" y="2143125"/>
            <a:ext cx="205384" cy="26790"/>
          </a:xfrm>
          <a:custGeom>
            <a:avLst/>
            <a:gdLst/>
            <a:ahLst/>
            <a:cxnLst/>
            <a:rect l="0" t="0" r="0" b="0"/>
            <a:pathLst>
              <a:path w="205384" h="26790">
                <a:moveTo>
                  <a:pt x="0" y="8929"/>
                </a:moveTo>
                <a:lnTo>
                  <a:pt x="0" y="8929"/>
                </a:lnTo>
                <a:lnTo>
                  <a:pt x="0" y="8929"/>
                </a:lnTo>
                <a:lnTo>
                  <a:pt x="0" y="8929"/>
                </a:lnTo>
                <a:lnTo>
                  <a:pt x="8930" y="0"/>
                </a:lnTo>
                <a:lnTo>
                  <a:pt x="17859" y="8929"/>
                </a:lnTo>
                <a:lnTo>
                  <a:pt x="26789" y="8929"/>
                </a:lnTo>
                <a:lnTo>
                  <a:pt x="35719" y="8929"/>
                </a:lnTo>
                <a:lnTo>
                  <a:pt x="53578" y="8929"/>
                </a:lnTo>
                <a:lnTo>
                  <a:pt x="71437" y="8929"/>
                </a:lnTo>
                <a:lnTo>
                  <a:pt x="89297" y="17859"/>
                </a:lnTo>
                <a:lnTo>
                  <a:pt x="107156" y="17859"/>
                </a:lnTo>
                <a:lnTo>
                  <a:pt x="133945" y="17859"/>
                </a:lnTo>
                <a:lnTo>
                  <a:pt x="151805" y="17859"/>
                </a:lnTo>
                <a:lnTo>
                  <a:pt x="169664" y="17859"/>
                </a:lnTo>
                <a:lnTo>
                  <a:pt x="205383" y="26789"/>
                </a:lnTo>
                <a:lnTo>
                  <a:pt x="205383" y="26789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7867055" y="1910953"/>
            <a:ext cx="223243" cy="410767"/>
          </a:xfrm>
          <a:custGeom>
            <a:avLst/>
            <a:gdLst/>
            <a:ahLst/>
            <a:cxnLst/>
            <a:rect l="0" t="0" r="0" b="0"/>
            <a:pathLst>
              <a:path w="223243" h="410767">
                <a:moveTo>
                  <a:pt x="62508" y="0"/>
                </a:moveTo>
                <a:lnTo>
                  <a:pt x="62508" y="0"/>
                </a:lnTo>
                <a:lnTo>
                  <a:pt x="62508" y="8930"/>
                </a:lnTo>
                <a:lnTo>
                  <a:pt x="62508" y="8930"/>
                </a:lnTo>
                <a:lnTo>
                  <a:pt x="62508" y="17859"/>
                </a:lnTo>
                <a:lnTo>
                  <a:pt x="62508" y="17859"/>
                </a:lnTo>
                <a:lnTo>
                  <a:pt x="53578" y="26789"/>
                </a:lnTo>
                <a:lnTo>
                  <a:pt x="53578" y="44648"/>
                </a:lnTo>
                <a:lnTo>
                  <a:pt x="44648" y="53578"/>
                </a:lnTo>
                <a:lnTo>
                  <a:pt x="44648" y="62508"/>
                </a:lnTo>
                <a:lnTo>
                  <a:pt x="35718" y="71437"/>
                </a:lnTo>
                <a:lnTo>
                  <a:pt x="26789" y="80367"/>
                </a:lnTo>
                <a:lnTo>
                  <a:pt x="26789" y="89297"/>
                </a:lnTo>
                <a:lnTo>
                  <a:pt x="17859" y="98226"/>
                </a:lnTo>
                <a:lnTo>
                  <a:pt x="8929" y="116086"/>
                </a:lnTo>
                <a:lnTo>
                  <a:pt x="8929" y="125016"/>
                </a:lnTo>
                <a:lnTo>
                  <a:pt x="0" y="133945"/>
                </a:lnTo>
                <a:lnTo>
                  <a:pt x="0" y="142875"/>
                </a:lnTo>
                <a:lnTo>
                  <a:pt x="0" y="151805"/>
                </a:lnTo>
                <a:lnTo>
                  <a:pt x="0" y="160734"/>
                </a:lnTo>
                <a:lnTo>
                  <a:pt x="0" y="169664"/>
                </a:lnTo>
                <a:lnTo>
                  <a:pt x="8929" y="178594"/>
                </a:lnTo>
                <a:lnTo>
                  <a:pt x="17859" y="178594"/>
                </a:lnTo>
                <a:lnTo>
                  <a:pt x="26789" y="187523"/>
                </a:lnTo>
                <a:lnTo>
                  <a:pt x="44648" y="196453"/>
                </a:lnTo>
                <a:lnTo>
                  <a:pt x="53578" y="196453"/>
                </a:lnTo>
                <a:lnTo>
                  <a:pt x="71437" y="196453"/>
                </a:lnTo>
                <a:lnTo>
                  <a:pt x="80367" y="196453"/>
                </a:lnTo>
                <a:lnTo>
                  <a:pt x="98226" y="196453"/>
                </a:lnTo>
                <a:lnTo>
                  <a:pt x="116086" y="196453"/>
                </a:lnTo>
                <a:lnTo>
                  <a:pt x="133945" y="196453"/>
                </a:lnTo>
                <a:lnTo>
                  <a:pt x="142875" y="196453"/>
                </a:lnTo>
                <a:lnTo>
                  <a:pt x="160734" y="196453"/>
                </a:lnTo>
                <a:lnTo>
                  <a:pt x="169664" y="187523"/>
                </a:lnTo>
                <a:lnTo>
                  <a:pt x="178593" y="187523"/>
                </a:lnTo>
                <a:lnTo>
                  <a:pt x="187523" y="178594"/>
                </a:lnTo>
                <a:lnTo>
                  <a:pt x="196453" y="178594"/>
                </a:lnTo>
                <a:lnTo>
                  <a:pt x="205383" y="169664"/>
                </a:lnTo>
                <a:lnTo>
                  <a:pt x="205383" y="160734"/>
                </a:lnTo>
                <a:lnTo>
                  <a:pt x="214312" y="151805"/>
                </a:lnTo>
                <a:lnTo>
                  <a:pt x="214312" y="151805"/>
                </a:lnTo>
                <a:lnTo>
                  <a:pt x="214312" y="151805"/>
                </a:lnTo>
                <a:lnTo>
                  <a:pt x="214312" y="142875"/>
                </a:lnTo>
                <a:lnTo>
                  <a:pt x="214312" y="142875"/>
                </a:lnTo>
                <a:lnTo>
                  <a:pt x="214312" y="142875"/>
                </a:lnTo>
                <a:lnTo>
                  <a:pt x="214312" y="142875"/>
                </a:lnTo>
                <a:lnTo>
                  <a:pt x="214312" y="133945"/>
                </a:lnTo>
                <a:lnTo>
                  <a:pt x="214312" y="142875"/>
                </a:lnTo>
                <a:lnTo>
                  <a:pt x="205383" y="142875"/>
                </a:lnTo>
                <a:lnTo>
                  <a:pt x="205383" y="151805"/>
                </a:lnTo>
                <a:lnTo>
                  <a:pt x="205383" y="151805"/>
                </a:lnTo>
                <a:lnTo>
                  <a:pt x="196453" y="160734"/>
                </a:lnTo>
                <a:lnTo>
                  <a:pt x="196453" y="178594"/>
                </a:lnTo>
                <a:lnTo>
                  <a:pt x="187523" y="187523"/>
                </a:lnTo>
                <a:lnTo>
                  <a:pt x="187523" y="196453"/>
                </a:lnTo>
                <a:lnTo>
                  <a:pt x="187523" y="205383"/>
                </a:lnTo>
                <a:lnTo>
                  <a:pt x="187523" y="223242"/>
                </a:lnTo>
                <a:lnTo>
                  <a:pt x="178593" y="241101"/>
                </a:lnTo>
                <a:lnTo>
                  <a:pt x="178593" y="258961"/>
                </a:lnTo>
                <a:lnTo>
                  <a:pt x="187523" y="276820"/>
                </a:lnTo>
                <a:lnTo>
                  <a:pt x="187523" y="294680"/>
                </a:lnTo>
                <a:lnTo>
                  <a:pt x="187523" y="312539"/>
                </a:lnTo>
                <a:lnTo>
                  <a:pt x="187523" y="321469"/>
                </a:lnTo>
                <a:lnTo>
                  <a:pt x="196453" y="339328"/>
                </a:lnTo>
                <a:lnTo>
                  <a:pt x="196453" y="357187"/>
                </a:lnTo>
                <a:lnTo>
                  <a:pt x="205383" y="366117"/>
                </a:lnTo>
                <a:lnTo>
                  <a:pt x="205383" y="383976"/>
                </a:lnTo>
                <a:lnTo>
                  <a:pt x="214312" y="392906"/>
                </a:lnTo>
                <a:lnTo>
                  <a:pt x="214312" y="392906"/>
                </a:lnTo>
                <a:lnTo>
                  <a:pt x="223242" y="410766"/>
                </a:lnTo>
                <a:lnTo>
                  <a:pt x="223242" y="410766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>
            <a:off x="8027789" y="1812726"/>
            <a:ext cx="232172" cy="785814"/>
          </a:xfrm>
          <a:custGeom>
            <a:avLst/>
            <a:gdLst/>
            <a:ahLst/>
            <a:cxnLst/>
            <a:rect l="0" t="0" r="0" b="0"/>
            <a:pathLst>
              <a:path w="232172" h="785814">
                <a:moveTo>
                  <a:pt x="44649" y="8930"/>
                </a:moveTo>
                <a:lnTo>
                  <a:pt x="53578" y="0"/>
                </a:lnTo>
                <a:lnTo>
                  <a:pt x="53578" y="0"/>
                </a:lnTo>
                <a:lnTo>
                  <a:pt x="62508" y="0"/>
                </a:lnTo>
                <a:lnTo>
                  <a:pt x="71438" y="0"/>
                </a:lnTo>
                <a:lnTo>
                  <a:pt x="80367" y="0"/>
                </a:lnTo>
                <a:lnTo>
                  <a:pt x="89297" y="8930"/>
                </a:lnTo>
                <a:lnTo>
                  <a:pt x="98227" y="17860"/>
                </a:lnTo>
                <a:lnTo>
                  <a:pt x="107156" y="35719"/>
                </a:lnTo>
                <a:lnTo>
                  <a:pt x="125016" y="53578"/>
                </a:lnTo>
                <a:lnTo>
                  <a:pt x="133945" y="71438"/>
                </a:lnTo>
                <a:lnTo>
                  <a:pt x="142875" y="89297"/>
                </a:lnTo>
                <a:lnTo>
                  <a:pt x="160734" y="116086"/>
                </a:lnTo>
                <a:lnTo>
                  <a:pt x="169663" y="142875"/>
                </a:lnTo>
                <a:lnTo>
                  <a:pt x="178593" y="169664"/>
                </a:lnTo>
                <a:lnTo>
                  <a:pt x="196452" y="205383"/>
                </a:lnTo>
                <a:lnTo>
                  <a:pt x="205382" y="232172"/>
                </a:lnTo>
                <a:lnTo>
                  <a:pt x="214312" y="267891"/>
                </a:lnTo>
                <a:lnTo>
                  <a:pt x="223241" y="303610"/>
                </a:lnTo>
                <a:lnTo>
                  <a:pt x="223241" y="330399"/>
                </a:lnTo>
                <a:lnTo>
                  <a:pt x="223241" y="366118"/>
                </a:lnTo>
                <a:lnTo>
                  <a:pt x="232171" y="401836"/>
                </a:lnTo>
                <a:lnTo>
                  <a:pt x="223241" y="428625"/>
                </a:lnTo>
                <a:lnTo>
                  <a:pt x="223241" y="464344"/>
                </a:lnTo>
                <a:lnTo>
                  <a:pt x="214312" y="491133"/>
                </a:lnTo>
                <a:lnTo>
                  <a:pt x="205382" y="517922"/>
                </a:lnTo>
                <a:lnTo>
                  <a:pt x="196452" y="544711"/>
                </a:lnTo>
                <a:lnTo>
                  <a:pt x="187523" y="571500"/>
                </a:lnTo>
                <a:lnTo>
                  <a:pt x="178593" y="598289"/>
                </a:lnTo>
                <a:lnTo>
                  <a:pt x="160734" y="625078"/>
                </a:lnTo>
                <a:lnTo>
                  <a:pt x="142875" y="651868"/>
                </a:lnTo>
                <a:lnTo>
                  <a:pt x="125016" y="669727"/>
                </a:lnTo>
                <a:lnTo>
                  <a:pt x="107156" y="696516"/>
                </a:lnTo>
                <a:lnTo>
                  <a:pt x="80367" y="714376"/>
                </a:lnTo>
                <a:lnTo>
                  <a:pt x="62508" y="732235"/>
                </a:lnTo>
                <a:lnTo>
                  <a:pt x="35719" y="759024"/>
                </a:lnTo>
                <a:lnTo>
                  <a:pt x="0" y="785813"/>
                </a:lnTo>
                <a:lnTo>
                  <a:pt x="0" y="785813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>
            <a:off x="5875734" y="2982515"/>
            <a:ext cx="151806" cy="303611"/>
          </a:xfrm>
          <a:custGeom>
            <a:avLst/>
            <a:gdLst/>
            <a:ahLst/>
            <a:cxnLst/>
            <a:rect l="0" t="0" r="0" b="0"/>
            <a:pathLst>
              <a:path w="151806" h="303611">
                <a:moveTo>
                  <a:pt x="151805" y="0"/>
                </a:moveTo>
                <a:lnTo>
                  <a:pt x="151805" y="8930"/>
                </a:lnTo>
                <a:lnTo>
                  <a:pt x="142875" y="26789"/>
                </a:lnTo>
                <a:lnTo>
                  <a:pt x="142875" y="44649"/>
                </a:lnTo>
                <a:lnTo>
                  <a:pt x="133946" y="62508"/>
                </a:lnTo>
                <a:lnTo>
                  <a:pt x="125016" y="80367"/>
                </a:lnTo>
                <a:lnTo>
                  <a:pt x="116086" y="98227"/>
                </a:lnTo>
                <a:lnTo>
                  <a:pt x="107157" y="125016"/>
                </a:lnTo>
                <a:lnTo>
                  <a:pt x="89297" y="142875"/>
                </a:lnTo>
                <a:lnTo>
                  <a:pt x="80368" y="160735"/>
                </a:lnTo>
                <a:lnTo>
                  <a:pt x="71438" y="178594"/>
                </a:lnTo>
                <a:lnTo>
                  <a:pt x="53579" y="205383"/>
                </a:lnTo>
                <a:lnTo>
                  <a:pt x="44649" y="223242"/>
                </a:lnTo>
                <a:lnTo>
                  <a:pt x="35719" y="241102"/>
                </a:lnTo>
                <a:lnTo>
                  <a:pt x="26789" y="258961"/>
                </a:lnTo>
                <a:lnTo>
                  <a:pt x="17860" y="267891"/>
                </a:lnTo>
                <a:lnTo>
                  <a:pt x="17860" y="276821"/>
                </a:lnTo>
                <a:lnTo>
                  <a:pt x="8930" y="285750"/>
                </a:lnTo>
                <a:lnTo>
                  <a:pt x="0" y="303610"/>
                </a:lnTo>
                <a:lnTo>
                  <a:pt x="0" y="30361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>
            <a:off x="5857875" y="3000375"/>
            <a:ext cx="258962" cy="178594"/>
          </a:xfrm>
          <a:custGeom>
            <a:avLst/>
            <a:gdLst/>
            <a:ahLst/>
            <a:cxnLst/>
            <a:rect l="0" t="0" r="0" b="0"/>
            <a:pathLst>
              <a:path w="258962" h="178594">
                <a:moveTo>
                  <a:pt x="0" y="0"/>
                </a:moveTo>
                <a:lnTo>
                  <a:pt x="0" y="0"/>
                </a:lnTo>
                <a:lnTo>
                  <a:pt x="17859" y="0"/>
                </a:lnTo>
                <a:lnTo>
                  <a:pt x="26789" y="0"/>
                </a:lnTo>
                <a:lnTo>
                  <a:pt x="44648" y="8929"/>
                </a:lnTo>
                <a:lnTo>
                  <a:pt x="62508" y="26789"/>
                </a:lnTo>
                <a:lnTo>
                  <a:pt x="80367" y="35718"/>
                </a:lnTo>
                <a:lnTo>
                  <a:pt x="98227" y="44648"/>
                </a:lnTo>
                <a:lnTo>
                  <a:pt x="116086" y="53578"/>
                </a:lnTo>
                <a:lnTo>
                  <a:pt x="133945" y="71437"/>
                </a:lnTo>
                <a:lnTo>
                  <a:pt x="151805" y="89296"/>
                </a:lnTo>
                <a:lnTo>
                  <a:pt x="169664" y="98226"/>
                </a:lnTo>
                <a:lnTo>
                  <a:pt x="187523" y="116086"/>
                </a:lnTo>
                <a:lnTo>
                  <a:pt x="196453" y="125015"/>
                </a:lnTo>
                <a:lnTo>
                  <a:pt x="214313" y="133945"/>
                </a:lnTo>
                <a:lnTo>
                  <a:pt x="223242" y="151804"/>
                </a:lnTo>
                <a:lnTo>
                  <a:pt x="232172" y="160734"/>
                </a:lnTo>
                <a:lnTo>
                  <a:pt x="241102" y="160734"/>
                </a:lnTo>
                <a:lnTo>
                  <a:pt x="250031" y="169664"/>
                </a:lnTo>
                <a:lnTo>
                  <a:pt x="258961" y="178593"/>
                </a:lnTo>
                <a:lnTo>
                  <a:pt x="258961" y="178593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6027539" y="2687836"/>
            <a:ext cx="303610" cy="312540"/>
          </a:xfrm>
          <a:custGeom>
            <a:avLst/>
            <a:gdLst/>
            <a:ahLst/>
            <a:cxnLst/>
            <a:rect l="0" t="0" r="0" b="0"/>
            <a:pathLst>
              <a:path w="303610" h="312540">
                <a:moveTo>
                  <a:pt x="0" y="53578"/>
                </a:moveTo>
                <a:lnTo>
                  <a:pt x="0" y="35719"/>
                </a:lnTo>
                <a:lnTo>
                  <a:pt x="8930" y="26789"/>
                </a:lnTo>
                <a:lnTo>
                  <a:pt x="17859" y="8930"/>
                </a:lnTo>
                <a:lnTo>
                  <a:pt x="35719" y="8930"/>
                </a:lnTo>
                <a:lnTo>
                  <a:pt x="44649" y="0"/>
                </a:lnTo>
                <a:lnTo>
                  <a:pt x="62508" y="0"/>
                </a:lnTo>
                <a:lnTo>
                  <a:pt x="80367" y="0"/>
                </a:lnTo>
                <a:lnTo>
                  <a:pt x="98227" y="0"/>
                </a:lnTo>
                <a:lnTo>
                  <a:pt x="116086" y="8930"/>
                </a:lnTo>
                <a:lnTo>
                  <a:pt x="133945" y="17859"/>
                </a:lnTo>
                <a:lnTo>
                  <a:pt x="151805" y="26789"/>
                </a:lnTo>
                <a:lnTo>
                  <a:pt x="169664" y="35719"/>
                </a:lnTo>
                <a:lnTo>
                  <a:pt x="187524" y="53578"/>
                </a:lnTo>
                <a:lnTo>
                  <a:pt x="205383" y="62508"/>
                </a:lnTo>
                <a:lnTo>
                  <a:pt x="214313" y="80367"/>
                </a:lnTo>
                <a:lnTo>
                  <a:pt x="223242" y="98227"/>
                </a:lnTo>
                <a:lnTo>
                  <a:pt x="232172" y="107156"/>
                </a:lnTo>
                <a:lnTo>
                  <a:pt x="232172" y="125015"/>
                </a:lnTo>
                <a:lnTo>
                  <a:pt x="232172" y="142875"/>
                </a:lnTo>
                <a:lnTo>
                  <a:pt x="232172" y="160734"/>
                </a:lnTo>
                <a:lnTo>
                  <a:pt x="223242" y="178593"/>
                </a:lnTo>
                <a:lnTo>
                  <a:pt x="223242" y="196453"/>
                </a:lnTo>
                <a:lnTo>
                  <a:pt x="205383" y="205382"/>
                </a:lnTo>
                <a:lnTo>
                  <a:pt x="196453" y="223242"/>
                </a:lnTo>
                <a:lnTo>
                  <a:pt x="187524" y="232171"/>
                </a:lnTo>
                <a:lnTo>
                  <a:pt x="169664" y="241101"/>
                </a:lnTo>
                <a:lnTo>
                  <a:pt x="160734" y="250031"/>
                </a:lnTo>
                <a:lnTo>
                  <a:pt x="142875" y="250031"/>
                </a:lnTo>
                <a:lnTo>
                  <a:pt x="125016" y="258960"/>
                </a:lnTo>
                <a:lnTo>
                  <a:pt x="116086" y="258960"/>
                </a:lnTo>
                <a:lnTo>
                  <a:pt x="107156" y="258960"/>
                </a:lnTo>
                <a:lnTo>
                  <a:pt x="89297" y="258960"/>
                </a:lnTo>
                <a:lnTo>
                  <a:pt x="80367" y="258960"/>
                </a:lnTo>
                <a:lnTo>
                  <a:pt x="71438" y="250031"/>
                </a:lnTo>
                <a:lnTo>
                  <a:pt x="71438" y="250031"/>
                </a:lnTo>
                <a:lnTo>
                  <a:pt x="62508" y="250031"/>
                </a:lnTo>
                <a:lnTo>
                  <a:pt x="62508" y="241101"/>
                </a:lnTo>
                <a:lnTo>
                  <a:pt x="71438" y="241101"/>
                </a:lnTo>
                <a:lnTo>
                  <a:pt x="71438" y="241101"/>
                </a:lnTo>
                <a:lnTo>
                  <a:pt x="89297" y="241101"/>
                </a:lnTo>
                <a:lnTo>
                  <a:pt x="98227" y="241101"/>
                </a:lnTo>
                <a:lnTo>
                  <a:pt x="116086" y="241101"/>
                </a:lnTo>
                <a:lnTo>
                  <a:pt x="133945" y="250031"/>
                </a:lnTo>
                <a:lnTo>
                  <a:pt x="151805" y="250031"/>
                </a:lnTo>
                <a:lnTo>
                  <a:pt x="178594" y="258960"/>
                </a:lnTo>
                <a:lnTo>
                  <a:pt x="196453" y="267890"/>
                </a:lnTo>
                <a:lnTo>
                  <a:pt x="214313" y="276820"/>
                </a:lnTo>
                <a:lnTo>
                  <a:pt x="241102" y="276820"/>
                </a:lnTo>
                <a:lnTo>
                  <a:pt x="258961" y="285750"/>
                </a:lnTo>
                <a:lnTo>
                  <a:pt x="276820" y="303609"/>
                </a:lnTo>
                <a:lnTo>
                  <a:pt x="303609" y="312539"/>
                </a:lnTo>
                <a:lnTo>
                  <a:pt x="303609" y="312539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 45"/>
          <p:cNvSpPr/>
          <p:nvPr/>
        </p:nvSpPr>
        <p:spPr>
          <a:xfrm>
            <a:off x="6411516" y="3089671"/>
            <a:ext cx="214313" cy="44650"/>
          </a:xfrm>
          <a:custGeom>
            <a:avLst/>
            <a:gdLst/>
            <a:ahLst/>
            <a:cxnLst/>
            <a:rect l="0" t="0" r="0" b="0"/>
            <a:pathLst>
              <a:path w="214313" h="44650">
                <a:moveTo>
                  <a:pt x="8929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29" y="0"/>
                </a:lnTo>
                <a:lnTo>
                  <a:pt x="8929" y="0"/>
                </a:lnTo>
                <a:lnTo>
                  <a:pt x="17859" y="0"/>
                </a:lnTo>
                <a:lnTo>
                  <a:pt x="26789" y="0"/>
                </a:lnTo>
                <a:lnTo>
                  <a:pt x="44648" y="8930"/>
                </a:lnTo>
                <a:lnTo>
                  <a:pt x="53578" y="8930"/>
                </a:lnTo>
                <a:lnTo>
                  <a:pt x="71437" y="8930"/>
                </a:lnTo>
                <a:lnTo>
                  <a:pt x="89297" y="17860"/>
                </a:lnTo>
                <a:lnTo>
                  <a:pt x="107156" y="17860"/>
                </a:lnTo>
                <a:lnTo>
                  <a:pt x="125015" y="17860"/>
                </a:lnTo>
                <a:lnTo>
                  <a:pt x="142875" y="26790"/>
                </a:lnTo>
                <a:lnTo>
                  <a:pt x="151804" y="26790"/>
                </a:lnTo>
                <a:lnTo>
                  <a:pt x="169664" y="35719"/>
                </a:lnTo>
                <a:lnTo>
                  <a:pt x="187523" y="35719"/>
                </a:lnTo>
                <a:lnTo>
                  <a:pt x="214312" y="44649"/>
                </a:lnTo>
                <a:lnTo>
                  <a:pt x="214312" y="44649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reeform 46"/>
          <p:cNvSpPr/>
          <p:nvPr/>
        </p:nvSpPr>
        <p:spPr>
          <a:xfrm>
            <a:off x="6634758" y="2920007"/>
            <a:ext cx="196454" cy="321470"/>
          </a:xfrm>
          <a:custGeom>
            <a:avLst/>
            <a:gdLst/>
            <a:ahLst/>
            <a:cxnLst/>
            <a:rect l="0" t="0" r="0" b="0"/>
            <a:pathLst>
              <a:path w="196454" h="321470">
                <a:moveTo>
                  <a:pt x="35719" y="0"/>
                </a:moveTo>
                <a:lnTo>
                  <a:pt x="35719" y="0"/>
                </a:lnTo>
                <a:lnTo>
                  <a:pt x="35719" y="0"/>
                </a:lnTo>
                <a:lnTo>
                  <a:pt x="44648" y="0"/>
                </a:lnTo>
                <a:lnTo>
                  <a:pt x="44648" y="0"/>
                </a:lnTo>
                <a:lnTo>
                  <a:pt x="44648" y="8930"/>
                </a:lnTo>
                <a:lnTo>
                  <a:pt x="44648" y="17860"/>
                </a:lnTo>
                <a:lnTo>
                  <a:pt x="44648" y="26789"/>
                </a:lnTo>
                <a:lnTo>
                  <a:pt x="44648" y="35719"/>
                </a:lnTo>
                <a:lnTo>
                  <a:pt x="44648" y="44649"/>
                </a:lnTo>
                <a:lnTo>
                  <a:pt x="44648" y="53579"/>
                </a:lnTo>
                <a:lnTo>
                  <a:pt x="44648" y="62508"/>
                </a:lnTo>
                <a:lnTo>
                  <a:pt x="35719" y="71438"/>
                </a:lnTo>
                <a:lnTo>
                  <a:pt x="35719" y="80368"/>
                </a:lnTo>
                <a:lnTo>
                  <a:pt x="26789" y="98227"/>
                </a:lnTo>
                <a:lnTo>
                  <a:pt x="26789" y="107157"/>
                </a:lnTo>
                <a:lnTo>
                  <a:pt x="17859" y="116086"/>
                </a:lnTo>
                <a:lnTo>
                  <a:pt x="8930" y="133946"/>
                </a:lnTo>
                <a:lnTo>
                  <a:pt x="8930" y="142875"/>
                </a:lnTo>
                <a:lnTo>
                  <a:pt x="8930" y="151805"/>
                </a:lnTo>
                <a:lnTo>
                  <a:pt x="0" y="160735"/>
                </a:lnTo>
                <a:lnTo>
                  <a:pt x="0" y="169664"/>
                </a:lnTo>
                <a:lnTo>
                  <a:pt x="8930" y="178594"/>
                </a:lnTo>
                <a:lnTo>
                  <a:pt x="8930" y="187524"/>
                </a:lnTo>
                <a:lnTo>
                  <a:pt x="17859" y="187524"/>
                </a:lnTo>
                <a:lnTo>
                  <a:pt x="26789" y="187524"/>
                </a:lnTo>
                <a:lnTo>
                  <a:pt x="35719" y="196454"/>
                </a:lnTo>
                <a:lnTo>
                  <a:pt x="53578" y="196454"/>
                </a:lnTo>
                <a:lnTo>
                  <a:pt x="62508" y="196454"/>
                </a:lnTo>
                <a:lnTo>
                  <a:pt x="80367" y="187524"/>
                </a:lnTo>
                <a:lnTo>
                  <a:pt x="89297" y="187524"/>
                </a:lnTo>
                <a:lnTo>
                  <a:pt x="107156" y="187524"/>
                </a:lnTo>
                <a:lnTo>
                  <a:pt x="116086" y="187524"/>
                </a:lnTo>
                <a:lnTo>
                  <a:pt x="133945" y="178594"/>
                </a:lnTo>
                <a:lnTo>
                  <a:pt x="142875" y="169664"/>
                </a:lnTo>
                <a:lnTo>
                  <a:pt x="151805" y="169664"/>
                </a:lnTo>
                <a:lnTo>
                  <a:pt x="160734" y="160735"/>
                </a:lnTo>
                <a:lnTo>
                  <a:pt x="160734" y="151805"/>
                </a:lnTo>
                <a:lnTo>
                  <a:pt x="169664" y="142875"/>
                </a:lnTo>
                <a:lnTo>
                  <a:pt x="169664" y="133946"/>
                </a:lnTo>
                <a:lnTo>
                  <a:pt x="178594" y="125016"/>
                </a:lnTo>
                <a:lnTo>
                  <a:pt x="178594" y="116086"/>
                </a:lnTo>
                <a:lnTo>
                  <a:pt x="178594" y="107157"/>
                </a:lnTo>
                <a:lnTo>
                  <a:pt x="178594" y="107157"/>
                </a:lnTo>
                <a:lnTo>
                  <a:pt x="178594" y="98227"/>
                </a:lnTo>
                <a:lnTo>
                  <a:pt x="178594" y="98227"/>
                </a:lnTo>
                <a:lnTo>
                  <a:pt x="178594" y="89297"/>
                </a:lnTo>
                <a:lnTo>
                  <a:pt x="178594" y="89297"/>
                </a:lnTo>
                <a:lnTo>
                  <a:pt x="178594" y="89297"/>
                </a:lnTo>
                <a:lnTo>
                  <a:pt x="178594" y="89297"/>
                </a:lnTo>
                <a:lnTo>
                  <a:pt x="178594" y="89297"/>
                </a:lnTo>
                <a:lnTo>
                  <a:pt x="178594" y="89297"/>
                </a:lnTo>
                <a:lnTo>
                  <a:pt x="178594" y="98227"/>
                </a:lnTo>
                <a:lnTo>
                  <a:pt x="178594" y="107157"/>
                </a:lnTo>
                <a:lnTo>
                  <a:pt x="178594" y="107157"/>
                </a:lnTo>
                <a:lnTo>
                  <a:pt x="178594" y="125016"/>
                </a:lnTo>
                <a:lnTo>
                  <a:pt x="178594" y="133946"/>
                </a:lnTo>
                <a:lnTo>
                  <a:pt x="178594" y="142875"/>
                </a:lnTo>
                <a:lnTo>
                  <a:pt x="178594" y="160735"/>
                </a:lnTo>
                <a:lnTo>
                  <a:pt x="178594" y="178594"/>
                </a:lnTo>
                <a:lnTo>
                  <a:pt x="178594" y="196454"/>
                </a:lnTo>
                <a:lnTo>
                  <a:pt x="178594" y="214313"/>
                </a:lnTo>
                <a:lnTo>
                  <a:pt x="169664" y="223243"/>
                </a:lnTo>
                <a:lnTo>
                  <a:pt x="169664" y="241102"/>
                </a:lnTo>
                <a:lnTo>
                  <a:pt x="169664" y="258961"/>
                </a:lnTo>
                <a:lnTo>
                  <a:pt x="169664" y="267891"/>
                </a:lnTo>
                <a:lnTo>
                  <a:pt x="169664" y="285750"/>
                </a:lnTo>
                <a:lnTo>
                  <a:pt x="178594" y="294680"/>
                </a:lnTo>
                <a:lnTo>
                  <a:pt x="178594" y="303610"/>
                </a:lnTo>
                <a:lnTo>
                  <a:pt x="178594" y="303610"/>
                </a:lnTo>
                <a:lnTo>
                  <a:pt x="187523" y="312539"/>
                </a:lnTo>
                <a:lnTo>
                  <a:pt x="196453" y="321469"/>
                </a:lnTo>
                <a:lnTo>
                  <a:pt x="196453" y="321469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 47"/>
          <p:cNvSpPr/>
          <p:nvPr/>
        </p:nvSpPr>
        <p:spPr>
          <a:xfrm>
            <a:off x="6902648" y="2991445"/>
            <a:ext cx="160736" cy="232173"/>
          </a:xfrm>
          <a:custGeom>
            <a:avLst/>
            <a:gdLst/>
            <a:ahLst/>
            <a:cxnLst/>
            <a:rect l="0" t="0" r="0" b="0"/>
            <a:pathLst>
              <a:path w="160736" h="232173">
                <a:moveTo>
                  <a:pt x="160735" y="0"/>
                </a:moveTo>
                <a:lnTo>
                  <a:pt x="160735" y="0"/>
                </a:lnTo>
                <a:lnTo>
                  <a:pt x="151805" y="0"/>
                </a:lnTo>
                <a:lnTo>
                  <a:pt x="151805" y="8930"/>
                </a:lnTo>
                <a:lnTo>
                  <a:pt x="142875" y="8930"/>
                </a:lnTo>
                <a:lnTo>
                  <a:pt x="133946" y="26789"/>
                </a:lnTo>
                <a:lnTo>
                  <a:pt x="125016" y="35719"/>
                </a:lnTo>
                <a:lnTo>
                  <a:pt x="116086" y="44648"/>
                </a:lnTo>
                <a:lnTo>
                  <a:pt x="107157" y="53578"/>
                </a:lnTo>
                <a:lnTo>
                  <a:pt x="98227" y="71437"/>
                </a:lnTo>
                <a:lnTo>
                  <a:pt x="89297" y="80367"/>
                </a:lnTo>
                <a:lnTo>
                  <a:pt x="71438" y="98226"/>
                </a:lnTo>
                <a:lnTo>
                  <a:pt x="62508" y="116086"/>
                </a:lnTo>
                <a:lnTo>
                  <a:pt x="53579" y="133945"/>
                </a:lnTo>
                <a:lnTo>
                  <a:pt x="44649" y="142875"/>
                </a:lnTo>
                <a:lnTo>
                  <a:pt x="35719" y="160734"/>
                </a:lnTo>
                <a:lnTo>
                  <a:pt x="26790" y="178594"/>
                </a:lnTo>
                <a:lnTo>
                  <a:pt x="17860" y="187523"/>
                </a:lnTo>
                <a:lnTo>
                  <a:pt x="8930" y="205383"/>
                </a:lnTo>
                <a:lnTo>
                  <a:pt x="8930" y="214312"/>
                </a:lnTo>
                <a:lnTo>
                  <a:pt x="0" y="223242"/>
                </a:lnTo>
                <a:lnTo>
                  <a:pt x="0" y="232172"/>
                </a:lnTo>
                <a:lnTo>
                  <a:pt x="0" y="232172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6920508" y="3036093"/>
            <a:ext cx="196454" cy="160736"/>
          </a:xfrm>
          <a:custGeom>
            <a:avLst/>
            <a:gdLst/>
            <a:ahLst/>
            <a:cxnLst/>
            <a:rect l="0" t="0" r="0" b="0"/>
            <a:pathLst>
              <a:path w="196454" h="160736">
                <a:moveTo>
                  <a:pt x="0" y="0"/>
                </a:moveTo>
                <a:lnTo>
                  <a:pt x="0" y="0"/>
                </a:lnTo>
                <a:lnTo>
                  <a:pt x="8930" y="0"/>
                </a:lnTo>
                <a:lnTo>
                  <a:pt x="17859" y="0"/>
                </a:lnTo>
                <a:lnTo>
                  <a:pt x="26789" y="8930"/>
                </a:lnTo>
                <a:lnTo>
                  <a:pt x="35719" y="17860"/>
                </a:lnTo>
                <a:lnTo>
                  <a:pt x="53578" y="26789"/>
                </a:lnTo>
                <a:lnTo>
                  <a:pt x="62508" y="35719"/>
                </a:lnTo>
                <a:lnTo>
                  <a:pt x="80367" y="44649"/>
                </a:lnTo>
                <a:lnTo>
                  <a:pt x="89297" y="53578"/>
                </a:lnTo>
                <a:lnTo>
                  <a:pt x="107156" y="71438"/>
                </a:lnTo>
                <a:lnTo>
                  <a:pt x="116086" y="89297"/>
                </a:lnTo>
                <a:lnTo>
                  <a:pt x="133945" y="98227"/>
                </a:lnTo>
                <a:lnTo>
                  <a:pt x="142875" y="116086"/>
                </a:lnTo>
                <a:lnTo>
                  <a:pt x="160734" y="125016"/>
                </a:lnTo>
                <a:lnTo>
                  <a:pt x="169664" y="133946"/>
                </a:lnTo>
                <a:lnTo>
                  <a:pt x="178594" y="142875"/>
                </a:lnTo>
                <a:lnTo>
                  <a:pt x="196453" y="160735"/>
                </a:lnTo>
                <a:lnTo>
                  <a:pt x="196453" y="160735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reeform 49"/>
          <p:cNvSpPr/>
          <p:nvPr/>
        </p:nvSpPr>
        <p:spPr>
          <a:xfrm>
            <a:off x="7197328" y="2955726"/>
            <a:ext cx="26790" cy="232173"/>
          </a:xfrm>
          <a:custGeom>
            <a:avLst/>
            <a:gdLst/>
            <a:ahLst/>
            <a:cxnLst/>
            <a:rect l="0" t="0" r="0" b="0"/>
            <a:pathLst>
              <a:path w="26790" h="232173">
                <a:moveTo>
                  <a:pt x="17860" y="8930"/>
                </a:moveTo>
                <a:lnTo>
                  <a:pt x="17860" y="0"/>
                </a:lnTo>
                <a:lnTo>
                  <a:pt x="17860" y="0"/>
                </a:lnTo>
                <a:lnTo>
                  <a:pt x="17860" y="0"/>
                </a:lnTo>
                <a:lnTo>
                  <a:pt x="17860" y="0"/>
                </a:lnTo>
                <a:lnTo>
                  <a:pt x="17860" y="8930"/>
                </a:lnTo>
                <a:lnTo>
                  <a:pt x="17860" y="8930"/>
                </a:lnTo>
                <a:lnTo>
                  <a:pt x="26789" y="17860"/>
                </a:lnTo>
                <a:lnTo>
                  <a:pt x="26789" y="35719"/>
                </a:lnTo>
                <a:lnTo>
                  <a:pt x="26789" y="44649"/>
                </a:lnTo>
                <a:lnTo>
                  <a:pt x="26789" y="62508"/>
                </a:lnTo>
                <a:lnTo>
                  <a:pt x="26789" y="71438"/>
                </a:lnTo>
                <a:lnTo>
                  <a:pt x="17860" y="89297"/>
                </a:lnTo>
                <a:lnTo>
                  <a:pt x="17860" y="107156"/>
                </a:lnTo>
                <a:lnTo>
                  <a:pt x="17860" y="116086"/>
                </a:lnTo>
                <a:lnTo>
                  <a:pt x="8930" y="133945"/>
                </a:lnTo>
                <a:lnTo>
                  <a:pt x="8930" y="151805"/>
                </a:lnTo>
                <a:lnTo>
                  <a:pt x="8930" y="160735"/>
                </a:lnTo>
                <a:lnTo>
                  <a:pt x="0" y="178594"/>
                </a:lnTo>
                <a:lnTo>
                  <a:pt x="0" y="187524"/>
                </a:lnTo>
                <a:lnTo>
                  <a:pt x="0" y="205383"/>
                </a:lnTo>
                <a:lnTo>
                  <a:pt x="0" y="214313"/>
                </a:lnTo>
                <a:lnTo>
                  <a:pt x="0" y="232172"/>
                </a:lnTo>
                <a:lnTo>
                  <a:pt x="0" y="232172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0"/>
          <p:cNvSpPr/>
          <p:nvPr/>
        </p:nvSpPr>
        <p:spPr>
          <a:xfrm>
            <a:off x="7170539" y="3062882"/>
            <a:ext cx="125017" cy="8931"/>
          </a:xfrm>
          <a:custGeom>
            <a:avLst/>
            <a:gdLst/>
            <a:ahLst/>
            <a:cxnLst/>
            <a:rect l="0" t="0" r="0" b="0"/>
            <a:pathLst>
              <a:path w="125017" h="8931">
                <a:moveTo>
                  <a:pt x="0" y="8930"/>
                </a:moveTo>
                <a:lnTo>
                  <a:pt x="0" y="8930"/>
                </a:lnTo>
                <a:lnTo>
                  <a:pt x="0" y="0"/>
                </a:lnTo>
                <a:lnTo>
                  <a:pt x="8930" y="0"/>
                </a:lnTo>
                <a:lnTo>
                  <a:pt x="17859" y="0"/>
                </a:lnTo>
                <a:lnTo>
                  <a:pt x="35719" y="0"/>
                </a:lnTo>
                <a:lnTo>
                  <a:pt x="53578" y="0"/>
                </a:lnTo>
                <a:lnTo>
                  <a:pt x="62508" y="0"/>
                </a:lnTo>
                <a:lnTo>
                  <a:pt x="80367" y="0"/>
                </a:lnTo>
                <a:lnTo>
                  <a:pt x="98227" y="8930"/>
                </a:lnTo>
                <a:lnTo>
                  <a:pt x="125016" y="8930"/>
                </a:lnTo>
                <a:lnTo>
                  <a:pt x="125016" y="893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reeform 51"/>
          <p:cNvSpPr/>
          <p:nvPr/>
        </p:nvSpPr>
        <p:spPr>
          <a:xfrm>
            <a:off x="7384852" y="2893218"/>
            <a:ext cx="196454" cy="312540"/>
          </a:xfrm>
          <a:custGeom>
            <a:avLst/>
            <a:gdLst/>
            <a:ahLst/>
            <a:cxnLst/>
            <a:rect l="0" t="0" r="0" b="0"/>
            <a:pathLst>
              <a:path w="196454" h="312540">
                <a:moveTo>
                  <a:pt x="71437" y="0"/>
                </a:moveTo>
                <a:lnTo>
                  <a:pt x="71437" y="0"/>
                </a:lnTo>
                <a:lnTo>
                  <a:pt x="71437" y="0"/>
                </a:lnTo>
                <a:lnTo>
                  <a:pt x="71437" y="0"/>
                </a:lnTo>
                <a:lnTo>
                  <a:pt x="62507" y="0"/>
                </a:lnTo>
                <a:lnTo>
                  <a:pt x="62507" y="8930"/>
                </a:lnTo>
                <a:lnTo>
                  <a:pt x="62507" y="8930"/>
                </a:lnTo>
                <a:lnTo>
                  <a:pt x="53578" y="17860"/>
                </a:lnTo>
                <a:lnTo>
                  <a:pt x="53578" y="26789"/>
                </a:lnTo>
                <a:lnTo>
                  <a:pt x="44648" y="26789"/>
                </a:lnTo>
                <a:lnTo>
                  <a:pt x="35718" y="35719"/>
                </a:lnTo>
                <a:lnTo>
                  <a:pt x="35718" y="44649"/>
                </a:lnTo>
                <a:lnTo>
                  <a:pt x="26789" y="53578"/>
                </a:lnTo>
                <a:lnTo>
                  <a:pt x="17859" y="62508"/>
                </a:lnTo>
                <a:lnTo>
                  <a:pt x="17859" y="71438"/>
                </a:lnTo>
                <a:lnTo>
                  <a:pt x="8929" y="80368"/>
                </a:lnTo>
                <a:lnTo>
                  <a:pt x="8929" y="89297"/>
                </a:lnTo>
                <a:lnTo>
                  <a:pt x="0" y="98227"/>
                </a:lnTo>
                <a:lnTo>
                  <a:pt x="0" y="107157"/>
                </a:lnTo>
                <a:lnTo>
                  <a:pt x="8929" y="116086"/>
                </a:lnTo>
                <a:lnTo>
                  <a:pt x="8929" y="125016"/>
                </a:lnTo>
                <a:lnTo>
                  <a:pt x="17859" y="133946"/>
                </a:lnTo>
                <a:lnTo>
                  <a:pt x="17859" y="142875"/>
                </a:lnTo>
                <a:lnTo>
                  <a:pt x="26789" y="151805"/>
                </a:lnTo>
                <a:lnTo>
                  <a:pt x="44648" y="160735"/>
                </a:lnTo>
                <a:lnTo>
                  <a:pt x="53578" y="160735"/>
                </a:lnTo>
                <a:lnTo>
                  <a:pt x="62507" y="160735"/>
                </a:lnTo>
                <a:lnTo>
                  <a:pt x="80367" y="169664"/>
                </a:lnTo>
                <a:lnTo>
                  <a:pt x="98226" y="169664"/>
                </a:lnTo>
                <a:lnTo>
                  <a:pt x="107156" y="169664"/>
                </a:lnTo>
                <a:lnTo>
                  <a:pt x="116086" y="160735"/>
                </a:lnTo>
                <a:lnTo>
                  <a:pt x="133945" y="160735"/>
                </a:lnTo>
                <a:lnTo>
                  <a:pt x="142875" y="160735"/>
                </a:lnTo>
                <a:lnTo>
                  <a:pt x="151804" y="151805"/>
                </a:lnTo>
                <a:lnTo>
                  <a:pt x="160734" y="142875"/>
                </a:lnTo>
                <a:lnTo>
                  <a:pt x="160734" y="142875"/>
                </a:lnTo>
                <a:lnTo>
                  <a:pt x="169664" y="133946"/>
                </a:lnTo>
                <a:lnTo>
                  <a:pt x="178593" y="125016"/>
                </a:lnTo>
                <a:lnTo>
                  <a:pt x="178593" y="116086"/>
                </a:lnTo>
                <a:lnTo>
                  <a:pt x="187523" y="107157"/>
                </a:lnTo>
                <a:lnTo>
                  <a:pt x="187523" y="107157"/>
                </a:lnTo>
                <a:lnTo>
                  <a:pt x="187523" y="98227"/>
                </a:lnTo>
                <a:lnTo>
                  <a:pt x="187523" y="89297"/>
                </a:lnTo>
                <a:lnTo>
                  <a:pt x="196453" y="89297"/>
                </a:lnTo>
                <a:lnTo>
                  <a:pt x="196453" y="80368"/>
                </a:lnTo>
                <a:lnTo>
                  <a:pt x="196453" y="80368"/>
                </a:lnTo>
                <a:lnTo>
                  <a:pt x="196453" y="89297"/>
                </a:lnTo>
                <a:lnTo>
                  <a:pt x="196453" y="89297"/>
                </a:lnTo>
                <a:lnTo>
                  <a:pt x="196453" y="89297"/>
                </a:lnTo>
                <a:lnTo>
                  <a:pt x="196453" y="98227"/>
                </a:lnTo>
                <a:lnTo>
                  <a:pt x="187523" y="107157"/>
                </a:lnTo>
                <a:lnTo>
                  <a:pt x="187523" y="125016"/>
                </a:lnTo>
                <a:lnTo>
                  <a:pt x="187523" y="133946"/>
                </a:lnTo>
                <a:lnTo>
                  <a:pt x="178593" y="151805"/>
                </a:lnTo>
                <a:lnTo>
                  <a:pt x="178593" y="169664"/>
                </a:lnTo>
                <a:lnTo>
                  <a:pt x="178593" y="187524"/>
                </a:lnTo>
                <a:lnTo>
                  <a:pt x="169664" y="205383"/>
                </a:lnTo>
                <a:lnTo>
                  <a:pt x="169664" y="214313"/>
                </a:lnTo>
                <a:lnTo>
                  <a:pt x="169664" y="232172"/>
                </a:lnTo>
                <a:lnTo>
                  <a:pt x="169664" y="241102"/>
                </a:lnTo>
                <a:lnTo>
                  <a:pt x="169664" y="258961"/>
                </a:lnTo>
                <a:lnTo>
                  <a:pt x="169664" y="267891"/>
                </a:lnTo>
                <a:lnTo>
                  <a:pt x="169664" y="276821"/>
                </a:lnTo>
                <a:lnTo>
                  <a:pt x="169664" y="285750"/>
                </a:lnTo>
                <a:lnTo>
                  <a:pt x="169664" y="294680"/>
                </a:lnTo>
                <a:lnTo>
                  <a:pt x="178593" y="312539"/>
                </a:lnTo>
                <a:lnTo>
                  <a:pt x="178593" y="312539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reeform 52"/>
          <p:cNvSpPr/>
          <p:nvPr/>
        </p:nvSpPr>
        <p:spPr>
          <a:xfrm>
            <a:off x="7608094" y="2991445"/>
            <a:ext cx="187524" cy="187524"/>
          </a:xfrm>
          <a:custGeom>
            <a:avLst/>
            <a:gdLst/>
            <a:ahLst/>
            <a:cxnLst/>
            <a:rect l="0" t="0" r="0" b="0"/>
            <a:pathLst>
              <a:path w="187524" h="187524">
                <a:moveTo>
                  <a:pt x="187523" y="8930"/>
                </a:moveTo>
                <a:lnTo>
                  <a:pt x="178594" y="0"/>
                </a:lnTo>
                <a:lnTo>
                  <a:pt x="178594" y="0"/>
                </a:lnTo>
                <a:lnTo>
                  <a:pt x="169664" y="8930"/>
                </a:lnTo>
                <a:lnTo>
                  <a:pt x="160734" y="8930"/>
                </a:lnTo>
                <a:lnTo>
                  <a:pt x="160734" y="17859"/>
                </a:lnTo>
                <a:lnTo>
                  <a:pt x="151804" y="26789"/>
                </a:lnTo>
                <a:lnTo>
                  <a:pt x="142875" y="35719"/>
                </a:lnTo>
                <a:lnTo>
                  <a:pt x="133945" y="44648"/>
                </a:lnTo>
                <a:lnTo>
                  <a:pt x="125015" y="62508"/>
                </a:lnTo>
                <a:lnTo>
                  <a:pt x="116086" y="71437"/>
                </a:lnTo>
                <a:lnTo>
                  <a:pt x="107156" y="80367"/>
                </a:lnTo>
                <a:lnTo>
                  <a:pt x="98226" y="98226"/>
                </a:lnTo>
                <a:lnTo>
                  <a:pt x="80367" y="107156"/>
                </a:lnTo>
                <a:lnTo>
                  <a:pt x="71437" y="116086"/>
                </a:lnTo>
                <a:lnTo>
                  <a:pt x="62508" y="133945"/>
                </a:lnTo>
                <a:lnTo>
                  <a:pt x="53578" y="142875"/>
                </a:lnTo>
                <a:lnTo>
                  <a:pt x="35719" y="151805"/>
                </a:lnTo>
                <a:lnTo>
                  <a:pt x="26789" y="151805"/>
                </a:lnTo>
                <a:lnTo>
                  <a:pt x="17859" y="169664"/>
                </a:lnTo>
                <a:lnTo>
                  <a:pt x="17859" y="169664"/>
                </a:lnTo>
                <a:lnTo>
                  <a:pt x="8929" y="178594"/>
                </a:lnTo>
                <a:lnTo>
                  <a:pt x="0" y="187523"/>
                </a:lnTo>
                <a:lnTo>
                  <a:pt x="0" y="187523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3"/>
          <p:cNvSpPr/>
          <p:nvPr/>
        </p:nvSpPr>
        <p:spPr>
          <a:xfrm>
            <a:off x="7625953" y="2991445"/>
            <a:ext cx="205384" cy="169665"/>
          </a:xfrm>
          <a:custGeom>
            <a:avLst/>
            <a:gdLst/>
            <a:ahLst/>
            <a:cxnLst/>
            <a:rect l="0" t="0" r="0" b="0"/>
            <a:pathLst>
              <a:path w="205384" h="169665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17860" y="0"/>
                </a:lnTo>
                <a:lnTo>
                  <a:pt x="26789" y="8930"/>
                </a:lnTo>
                <a:lnTo>
                  <a:pt x="35719" y="17859"/>
                </a:lnTo>
                <a:lnTo>
                  <a:pt x="53578" y="26789"/>
                </a:lnTo>
                <a:lnTo>
                  <a:pt x="71438" y="35719"/>
                </a:lnTo>
                <a:lnTo>
                  <a:pt x="89297" y="53578"/>
                </a:lnTo>
                <a:lnTo>
                  <a:pt x="98227" y="62508"/>
                </a:lnTo>
                <a:lnTo>
                  <a:pt x="116086" y="80367"/>
                </a:lnTo>
                <a:lnTo>
                  <a:pt x="133945" y="89297"/>
                </a:lnTo>
                <a:lnTo>
                  <a:pt x="142875" y="107156"/>
                </a:lnTo>
                <a:lnTo>
                  <a:pt x="160735" y="116086"/>
                </a:lnTo>
                <a:lnTo>
                  <a:pt x="169664" y="125016"/>
                </a:lnTo>
                <a:lnTo>
                  <a:pt x="178594" y="133945"/>
                </a:lnTo>
                <a:lnTo>
                  <a:pt x="187524" y="142875"/>
                </a:lnTo>
                <a:lnTo>
                  <a:pt x="187524" y="151805"/>
                </a:lnTo>
                <a:lnTo>
                  <a:pt x="196453" y="160734"/>
                </a:lnTo>
                <a:lnTo>
                  <a:pt x="205383" y="169664"/>
                </a:lnTo>
                <a:lnTo>
                  <a:pt x="205383" y="169664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6"/>
          <p:cNvSpPr/>
          <p:nvPr/>
        </p:nvSpPr>
        <p:spPr>
          <a:xfrm>
            <a:off x="7911703" y="3009304"/>
            <a:ext cx="178595" cy="35720"/>
          </a:xfrm>
          <a:custGeom>
            <a:avLst/>
            <a:gdLst/>
            <a:ahLst/>
            <a:cxnLst/>
            <a:rect l="0" t="0" r="0" b="0"/>
            <a:pathLst>
              <a:path w="178595" h="3572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17860" y="0"/>
                </a:lnTo>
                <a:lnTo>
                  <a:pt x="26789" y="0"/>
                </a:lnTo>
                <a:lnTo>
                  <a:pt x="35719" y="0"/>
                </a:lnTo>
                <a:lnTo>
                  <a:pt x="44649" y="8930"/>
                </a:lnTo>
                <a:lnTo>
                  <a:pt x="53578" y="8930"/>
                </a:lnTo>
                <a:lnTo>
                  <a:pt x="62508" y="8930"/>
                </a:lnTo>
                <a:lnTo>
                  <a:pt x="80367" y="17860"/>
                </a:lnTo>
                <a:lnTo>
                  <a:pt x="89297" y="17860"/>
                </a:lnTo>
                <a:lnTo>
                  <a:pt x="107156" y="17860"/>
                </a:lnTo>
                <a:lnTo>
                  <a:pt x="125016" y="17860"/>
                </a:lnTo>
                <a:lnTo>
                  <a:pt x="142875" y="26789"/>
                </a:lnTo>
                <a:lnTo>
                  <a:pt x="151805" y="26789"/>
                </a:lnTo>
                <a:lnTo>
                  <a:pt x="178594" y="35719"/>
                </a:lnTo>
                <a:lnTo>
                  <a:pt x="178594" y="35719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Freeform 57"/>
          <p:cNvSpPr/>
          <p:nvPr/>
        </p:nvSpPr>
        <p:spPr>
          <a:xfrm>
            <a:off x="8143875" y="2812851"/>
            <a:ext cx="35720" cy="339329"/>
          </a:xfrm>
          <a:custGeom>
            <a:avLst/>
            <a:gdLst/>
            <a:ahLst/>
            <a:cxnLst/>
            <a:rect l="0" t="0" r="0" b="0"/>
            <a:pathLst>
              <a:path w="35720" h="339329">
                <a:moveTo>
                  <a:pt x="26789" y="0"/>
                </a:moveTo>
                <a:lnTo>
                  <a:pt x="17859" y="0"/>
                </a:lnTo>
                <a:lnTo>
                  <a:pt x="17859" y="0"/>
                </a:lnTo>
                <a:lnTo>
                  <a:pt x="26789" y="0"/>
                </a:lnTo>
                <a:lnTo>
                  <a:pt x="26789" y="8930"/>
                </a:lnTo>
                <a:lnTo>
                  <a:pt x="26789" y="17860"/>
                </a:lnTo>
                <a:lnTo>
                  <a:pt x="26789" y="26789"/>
                </a:lnTo>
                <a:lnTo>
                  <a:pt x="26789" y="44649"/>
                </a:lnTo>
                <a:lnTo>
                  <a:pt x="26789" y="53578"/>
                </a:lnTo>
                <a:lnTo>
                  <a:pt x="26789" y="71438"/>
                </a:lnTo>
                <a:lnTo>
                  <a:pt x="35719" y="89297"/>
                </a:lnTo>
                <a:lnTo>
                  <a:pt x="35719" y="107156"/>
                </a:lnTo>
                <a:lnTo>
                  <a:pt x="35719" y="125016"/>
                </a:lnTo>
                <a:lnTo>
                  <a:pt x="35719" y="151805"/>
                </a:lnTo>
                <a:lnTo>
                  <a:pt x="35719" y="169664"/>
                </a:lnTo>
                <a:lnTo>
                  <a:pt x="35719" y="187524"/>
                </a:lnTo>
                <a:lnTo>
                  <a:pt x="26789" y="214313"/>
                </a:lnTo>
                <a:lnTo>
                  <a:pt x="26789" y="232172"/>
                </a:lnTo>
                <a:lnTo>
                  <a:pt x="17859" y="250031"/>
                </a:lnTo>
                <a:lnTo>
                  <a:pt x="17859" y="267891"/>
                </a:lnTo>
                <a:lnTo>
                  <a:pt x="8930" y="285750"/>
                </a:lnTo>
                <a:lnTo>
                  <a:pt x="8930" y="294680"/>
                </a:lnTo>
                <a:lnTo>
                  <a:pt x="0" y="312539"/>
                </a:lnTo>
                <a:lnTo>
                  <a:pt x="0" y="321469"/>
                </a:lnTo>
                <a:lnTo>
                  <a:pt x="0" y="339328"/>
                </a:lnTo>
                <a:lnTo>
                  <a:pt x="0" y="339328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 58"/>
          <p:cNvSpPr/>
          <p:nvPr/>
        </p:nvSpPr>
        <p:spPr>
          <a:xfrm>
            <a:off x="8197452" y="2839640"/>
            <a:ext cx="267892" cy="294681"/>
          </a:xfrm>
          <a:custGeom>
            <a:avLst/>
            <a:gdLst/>
            <a:ahLst/>
            <a:cxnLst/>
            <a:rect l="0" t="0" r="0" b="0"/>
            <a:pathLst>
              <a:path w="267892" h="294681">
                <a:moveTo>
                  <a:pt x="196453" y="44649"/>
                </a:moveTo>
                <a:lnTo>
                  <a:pt x="196453" y="35719"/>
                </a:lnTo>
                <a:lnTo>
                  <a:pt x="196453" y="26789"/>
                </a:lnTo>
                <a:lnTo>
                  <a:pt x="196453" y="17860"/>
                </a:lnTo>
                <a:lnTo>
                  <a:pt x="196453" y="8930"/>
                </a:lnTo>
                <a:lnTo>
                  <a:pt x="196453" y="8930"/>
                </a:lnTo>
                <a:lnTo>
                  <a:pt x="196453" y="0"/>
                </a:lnTo>
                <a:lnTo>
                  <a:pt x="187524" y="0"/>
                </a:lnTo>
                <a:lnTo>
                  <a:pt x="178594" y="8930"/>
                </a:lnTo>
                <a:lnTo>
                  <a:pt x="169664" y="8930"/>
                </a:lnTo>
                <a:lnTo>
                  <a:pt x="160735" y="8930"/>
                </a:lnTo>
                <a:lnTo>
                  <a:pt x="151805" y="17860"/>
                </a:lnTo>
                <a:lnTo>
                  <a:pt x="133946" y="26789"/>
                </a:lnTo>
                <a:lnTo>
                  <a:pt x="125016" y="35719"/>
                </a:lnTo>
                <a:lnTo>
                  <a:pt x="107157" y="44649"/>
                </a:lnTo>
                <a:lnTo>
                  <a:pt x="89297" y="62508"/>
                </a:lnTo>
                <a:lnTo>
                  <a:pt x="71438" y="80367"/>
                </a:lnTo>
                <a:lnTo>
                  <a:pt x="53578" y="89297"/>
                </a:lnTo>
                <a:lnTo>
                  <a:pt x="35719" y="107156"/>
                </a:lnTo>
                <a:lnTo>
                  <a:pt x="26789" y="125016"/>
                </a:lnTo>
                <a:lnTo>
                  <a:pt x="8930" y="142875"/>
                </a:lnTo>
                <a:lnTo>
                  <a:pt x="8930" y="151805"/>
                </a:lnTo>
                <a:lnTo>
                  <a:pt x="0" y="169664"/>
                </a:lnTo>
                <a:lnTo>
                  <a:pt x="0" y="187524"/>
                </a:lnTo>
                <a:lnTo>
                  <a:pt x="8930" y="196453"/>
                </a:lnTo>
                <a:lnTo>
                  <a:pt x="8930" y="214313"/>
                </a:lnTo>
                <a:lnTo>
                  <a:pt x="26789" y="223242"/>
                </a:lnTo>
                <a:lnTo>
                  <a:pt x="35719" y="241102"/>
                </a:lnTo>
                <a:lnTo>
                  <a:pt x="53578" y="250031"/>
                </a:lnTo>
                <a:lnTo>
                  <a:pt x="71438" y="258961"/>
                </a:lnTo>
                <a:lnTo>
                  <a:pt x="98227" y="267891"/>
                </a:lnTo>
                <a:lnTo>
                  <a:pt x="116086" y="276821"/>
                </a:lnTo>
                <a:lnTo>
                  <a:pt x="142875" y="285750"/>
                </a:lnTo>
                <a:lnTo>
                  <a:pt x="160735" y="285750"/>
                </a:lnTo>
                <a:lnTo>
                  <a:pt x="178594" y="294680"/>
                </a:lnTo>
                <a:lnTo>
                  <a:pt x="205383" y="294680"/>
                </a:lnTo>
                <a:lnTo>
                  <a:pt x="223243" y="294680"/>
                </a:lnTo>
                <a:lnTo>
                  <a:pt x="241102" y="294680"/>
                </a:lnTo>
                <a:lnTo>
                  <a:pt x="250032" y="285750"/>
                </a:lnTo>
                <a:lnTo>
                  <a:pt x="258961" y="285750"/>
                </a:lnTo>
                <a:lnTo>
                  <a:pt x="267891" y="276821"/>
                </a:lnTo>
                <a:lnTo>
                  <a:pt x="267891" y="267891"/>
                </a:lnTo>
                <a:lnTo>
                  <a:pt x="267891" y="258961"/>
                </a:lnTo>
                <a:lnTo>
                  <a:pt x="267891" y="250031"/>
                </a:lnTo>
                <a:lnTo>
                  <a:pt x="258961" y="241102"/>
                </a:lnTo>
                <a:lnTo>
                  <a:pt x="250032" y="232172"/>
                </a:lnTo>
                <a:lnTo>
                  <a:pt x="232172" y="214313"/>
                </a:lnTo>
                <a:lnTo>
                  <a:pt x="214313" y="205383"/>
                </a:lnTo>
                <a:lnTo>
                  <a:pt x="196453" y="196453"/>
                </a:lnTo>
                <a:lnTo>
                  <a:pt x="178594" y="196453"/>
                </a:lnTo>
                <a:lnTo>
                  <a:pt x="160735" y="187524"/>
                </a:lnTo>
                <a:lnTo>
                  <a:pt x="142875" y="187524"/>
                </a:lnTo>
                <a:lnTo>
                  <a:pt x="116086" y="178594"/>
                </a:lnTo>
                <a:lnTo>
                  <a:pt x="98227" y="178594"/>
                </a:lnTo>
                <a:lnTo>
                  <a:pt x="71438" y="178594"/>
                </a:lnTo>
                <a:lnTo>
                  <a:pt x="71438" y="178594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9"/>
          <p:cNvSpPr/>
          <p:nvPr/>
        </p:nvSpPr>
        <p:spPr>
          <a:xfrm>
            <a:off x="6456164" y="2669977"/>
            <a:ext cx="1419821" cy="759024"/>
          </a:xfrm>
          <a:custGeom>
            <a:avLst/>
            <a:gdLst/>
            <a:ahLst/>
            <a:cxnLst/>
            <a:rect l="0" t="0" r="0" b="0"/>
            <a:pathLst>
              <a:path w="1419821" h="759024">
                <a:moveTo>
                  <a:pt x="866180" y="107156"/>
                </a:moveTo>
                <a:lnTo>
                  <a:pt x="848320" y="98226"/>
                </a:lnTo>
                <a:lnTo>
                  <a:pt x="821531" y="80367"/>
                </a:lnTo>
                <a:lnTo>
                  <a:pt x="794742" y="71437"/>
                </a:lnTo>
                <a:lnTo>
                  <a:pt x="767953" y="53578"/>
                </a:lnTo>
                <a:lnTo>
                  <a:pt x="741164" y="44648"/>
                </a:lnTo>
                <a:lnTo>
                  <a:pt x="714375" y="35718"/>
                </a:lnTo>
                <a:lnTo>
                  <a:pt x="687586" y="26789"/>
                </a:lnTo>
                <a:lnTo>
                  <a:pt x="660797" y="17859"/>
                </a:lnTo>
                <a:lnTo>
                  <a:pt x="625078" y="8929"/>
                </a:lnTo>
                <a:lnTo>
                  <a:pt x="598289" y="8929"/>
                </a:lnTo>
                <a:lnTo>
                  <a:pt x="562570" y="0"/>
                </a:lnTo>
                <a:lnTo>
                  <a:pt x="526852" y="0"/>
                </a:lnTo>
                <a:lnTo>
                  <a:pt x="500063" y="0"/>
                </a:lnTo>
                <a:lnTo>
                  <a:pt x="455414" y="8929"/>
                </a:lnTo>
                <a:lnTo>
                  <a:pt x="428625" y="8929"/>
                </a:lnTo>
                <a:lnTo>
                  <a:pt x="392906" y="17859"/>
                </a:lnTo>
                <a:lnTo>
                  <a:pt x="357188" y="26789"/>
                </a:lnTo>
                <a:lnTo>
                  <a:pt x="321469" y="35718"/>
                </a:lnTo>
                <a:lnTo>
                  <a:pt x="285750" y="44648"/>
                </a:lnTo>
                <a:lnTo>
                  <a:pt x="250031" y="62507"/>
                </a:lnTo>
                <a:lnTo>
                  <a:pt x="223242" y="71437"/>
                </a:lnTo>
                <a:lnTo>
                  <a:pt x="187524" y="89296"/>
                </a:lnTo>
                <a:lnTo>
                  <a:pt x="151805" y="107156"/>
                </a:lnTo>
                <a:lnTo>
                  <a:pt x="125016" y="125015"/>
                </a:lnTo>
                <a:lnTo>
                  <a:pt x="98227" y="151804"/>
                </a:lnTo>
                <a:lnTo>
                  <a:pt x="80367" y="169663"/>
                </a:lnTo>
                <a:lnTo>
                  <a:pt x="53578" y="196452"/>
                </a:lnTo>
                <a:lnTo>
                  <a:pt x="35719" y="223241"/>
                </a:lnTo>
                <a:lnTo>
                  <a:pt x="26789" y="241101"/>
                </a:lnTo>
                <a:lnTo>
                  <a:pt x="8930" y="267890"/>
                </a:lnTo>
                <a:lnTo>
                  <a:pt x="0" y="285749"/>
                </a:lnTo>
                <a:lnTo>
                  <a:pt x="0" y="312538"/>
                </a:lnTo>
                <a:lnTo>
                  <a:pt x="0" y="339327"/>
                </a:lnTo>
                <a:lnTo>
                  <a:pt x="8930" y="357187"/>
                </a:lnTo>
                <a:lnTo>
                  <a:pt x="17859" y="383976"/>
                </a:lnTo>
                <a:lnTo>
                  <a:pt x="26789" y="410765"/>
                </a:lnTo>
                <a:lnTo>
                  <a:pt x="44649" y="437554"/>
                </a:lnTo>
                <a:lnTo>
                  <a:pt x="62508" y="455413"/>
                </a:lnTo>
                <a:lnTo>
                  <a:pt x="89297" y="482202"/>
                </a:lnTo>
                <a:lnTo>
                  <a:pt x="116086" y="500062"/>
                </a:lnTo>
                <a:lnTo>
                  <a:pt x="151805" y="526851"/>
                </a:lnTo>
                <a:lnTo>
                  <a:pt x="178594" y="544710"/>
                </a:lnTo>
                <a:lnTo>
                  <a:pt x="223242" y="562569"/>
                </a:lnTo>
                <a:lnTo>
                  <a:pt x="258961" y="580429"/>
                </a:lnTo>
                <a:lnTo>
                  <a:pt x="294680" y="598288"/>
                </a:lnTo>
                <a:lnTo>
                  <a:pt x="339328" y="625077"/>
                </a:lnTo>
                <a:lnTo>
                  <a:pt x="383977" y="634007"/>
                </a:lnTo>
                <a:lnTo>
                  <a:pt x="428625" y="651866"/>
                </a:lnTo>
                <a:lnTo>
                  <a:pt x="473274" y="669726"/>
                </a:lnTo>
                <a:lnTo>
                  <a:pt x="517922" y="678655"/>
                </a:lnTo>
                <a:lnTo>
                  <a:pt x="571500" y="696515"/>
                </a:lnTo>
                <a:lnTo>
                  <a:pt x="616149" y="705444"/>
                </a:lnTo>
                <a:lnTo>
                  <a:pt x="669727" y="723304"/>
                </a:lnTo>
                <a:lnTo>
                  <a:pt x="714375" y="732234"/>
                </a:lnTo>
                <a:lnTo>
                  <a:pt x="767953" y="741163"/>
                </a:lnTo>
                <a:lnTo>
                  <a:pt x="821531" y="750093"/>
                </a:lnTo>
                <a:lnTo>
                  <a:pt x="866180" y="750093"/>
                </a:lnTo>
                <a:lnTo>
                  <a:pt x="910828" y="759023"/>
                </a:lnTo>
                <a:lnTo>
                  <a:pt x="955477" y="759023"/>
                </a:lnTo>
                <a:lnTo>
                  <a:pt x="1000125" y="759023"/>
                </a:lnTo>
                <a:lnTo>
                  <a:pt x="1044774" y="759023"/>
                </a:lnTo>
                <a:lnTo>
                  <a:pt x="1080492" y="759023"/>
                </a:lnTo>
                <a:lnTo>
                  <a:pt x="1125141" y="750093"/>
                </a:lnTo>
                <a:lnTo>
                  <a:pt x="1160859" y="741163"/>
                </a:lnTo>
                <a:lnTo>
                  <a:pt x="1187649" y="732234"/>
                </a:lnTo>
                <a:lnTo>
                  <a:pt x="1223367" y="723304"/>
                </a:lnTo>
                <a:lnTo>
                  <a:pt x="1259086" y="705444"/>
                </a:lnTo>
                <a:lnTo>
                  <a:pt x="1285875" y="696515"/>
                </a:lnTo>
                <a:lnTo>
                  <a:pt x="1303734" y="678655"/>
                </a:lnTo>
                <a:lnTo>
                  <a:pt x="1330524" y="651866"/>
                </a:lnTo>
                <a:lnTo>
                  <a:pt x="1348383" y="634007"/>
                </a:lnTo>
                <a:lnTo>
                  <a:pt x="1366242" y="616148"/>
                </a:lnTo>
                <a:lnTo>
                  <a:pt x="1375172" y="598288"/>
                </a:lnTo>
                <a:lnTo>
                  <a:pt x="1393031" y="571499"/>
                </a:lnTo>
                <a:lnTo>
                  <a:pt x="1401961" y="544710"/>
                </a:lnTo>
                <a:lnTo>
                  <a:pt x="1410891" y="526851"/>
                </a:lnTo>
                <a:lnTo>
                  <a:pt x="1410891" y="500062"/>
                </a:lnTo>
                <a:lnTo>
                  <a:pt x="1419820" y="473273"/>
                </a:lnTo>
                <a:lnTo>
                  <a:pt x="1419820" y="455413"/>
                </a:lnTo>
                <a:lnTo>
                  <a:pt x="1419820" y="428624"/>
                </a:lnTo>
                <a:lnTo>
                  <a:pt x="1419820" y="410765"/>
                </a:lnTo>
                <a:lnTo>
                  <a:pt x="1410891" y="383976"/>
                </a:lnTo>
                <a:lnTo>
                  <a:pt x="1410891" y="366116"/>
                </a:lnTo>
                <a:lnTo>
                  <a:pt x="1401961" y="348257"/>
                </a:lnTo>
                <a:lnTo>
                  <a:pt x="1393031" y="330398"/>
                </a:lnTo>
                <a:lnTo>
                  <a:pt x="1384102" y="312538"/>
                </a:lnTo>
                <a:lnTo>
                  <a:pt x="1375172" y="294679"/>
                </a:lnTo>
                <a:lnTo>
                  <a:pt x="1366242" y="285749"/>
                </a:lnTo>
                <a:lnTo>
                  <a:pt x="1357313" y="267890"/>
                </a:lnTo>
                <a:lnTo>
                  <a:pt x="1348383" y="258960"/>
                </a:lnTo>
                <a:lnTo>
                  <a:pt x="1330524" y="250030"/>
                </a:lnTo>
                <a:lnTo>
                  <a:pt x="1321594" y="232171"/>
                </a:lnTo>
                <a:lnTo>
                  <a:pt x="1321594" y="232171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Freeform 60"/>
          <p:cNvSpPr/>
          <p:nvPr/>
        </p:nvSpPr>
        <p:spPr>
          <a:xfrm>
            <a:off x="6554391" y="2794992"/>
            <a:ext cx="937618" cy="589360"/>
          </a:xfrm>
          <a:custGeom>
            <a:avLst/>
            <a:gdLst/>
            <a:ahLst/>
            <a:cxnLst/>
            <a:rect l="0" t="0" r="0" b="0"/>
            <a:pathLst>
              <a:path w="937618" h="589360">
                <a:moveTo>
                  <a:pt x="937617" y="0"/>
                </a:moveTo>
                <a:lnTo>
                  <a:pt x="919757" y="0"/>
                </a:lnTo>
                <a:lnTo>
                  <a:pt x="892968" y="17859"/>
                </a:lnTo>
                <a:lnTo>
                  <a:pt x="866179" y="35719"/>
                </a:lnTo>
                <a:lnTo>
                  <a:pt x="848320" y="53578"/>
                </a:lnTo>
                <a:lnTo>
                  <a:pt x="821531" y="71437"/>
                </a:lnTo>
                <a:lnTo>
                  <a:pt x="785812" y="89297"/>
                </a:lnTo>
                <a:lnTo>
                  <a:pt x="759023" y="107156"/>
                </a:lnTo>
                <a:lnTo>
                  <a:pt x="732234" y="125015"/>
                </a:lnTo>
                <a:lnTo>
                  <a:pt x="696515" y="151804"/>
                </a:lnTo>
                <a:lnTo>
                  <a:pt x="660797" y="169664"/>
                </a:lnTo>
                <a:lnTo>
                  <a:pt x="625078" y="196453"/>
                </a:lnTo>
                <a:lnTo>
                  <a:pt x="580429" y="223242"/>
                </a:lnTo>
                <a:lnTo>
                  <a:pt x="535781" y="250031"/>
                </a:lnTo>
                <a:lnTo>
                  <a:pt x="500062" y="276820"/>
                </a:lnTo>
                <a:lnTo>
                  <a:pt x="455414" y="303609"/>
                </a:lnTo>
                <a:lnTo>
                  <a:pt x="401836" y="330398"/>
                </a:lnTo>
                <a:lnTo>
                  <a:pt x="357187" y="366117"/>
                </a:lnTo>
                <a:lnTo>
                  <a:pt x="303609" y="392906"/>
                </a:lnTo>
                <a:lnTo>
                  <a:pt x="258961" y="419695"/>
                </a:lnTo>
                <a:lnTo>
                  <a:pt x="214312" y="446484"/>
                </a:lnTo>
                <a:lnTo>
                  <a:pt x="160734" y="482203"/>
                </a:lnTo>
                <a:lnTo>
                  <a:pt x="116086" y="508992"/>
                </a:lnTo>
                <a:lnTo>
                  <a:pt x="71437" y="544711"/>
                </a:lnTo>
                <a:lnTo>
                  <a:pt x="0" y="589359"/>
                </a:lnTo>
                <a:lnTo>
                  <a:pt x="0" y="589359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46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685800"/>
            <a:ext cx="7010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600" b="1" dirty="0" smtClean="0"/>
              <a:t>-</a:t>
            </a:r>
            <a:r>
              <a:rPr lang="en-US" sz="3600" b="1" dirty="0"/>
              <a:t>What are the steps to factoring a quadratic?</a:t>
            </a:r>
            <a:endParaRPr lang="en-US" sz="3600" dirty="0"/>
          </a:p>
          <a:p>
            <a:pPr lvl="0"/>
            <a:endParaRPr lang="en-US" sz="3600" dirty="0"/>
          </a:p>
          <a:p>
            <a:pPr lvl="0"/>
            <a:r>
              <a:rPr lang="en-US" sz="3600" b="1" dirty="0" smtClean="0"/>
              <a:t>-</a:t>
            </a:r>
            <a:r>
              <a:rPr lang="en-US" sz="3600" b="1" dirty="0"/>
              <a:t>What number in the trinomial do we look for and how do we determine the correct factors?</a:t>
            </a:r>
            <a:endParaRPr lang="en-US" sz="3600" dirty="0"/>
          </a:p>
          <a:p>
            <a:pPr lvl="0"/>
            <a:endParaRPr lang="en-US" sz="3600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29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/>
        </p:nvSpPr>
        <p:spPr>
          <a:xfrm>
            <a:off x="1946672" y="1089422"/>
            <a:ext cx="339329" cy="562571"/>
          </a:xfrm>
          <a:custGeom>
            <a:avLst/>
            <a:gdLst/>
            <a:ahLst/>
            <a:cxnLst/>
            <a:rect l="0" t="0" r="0" b="0"/>
            <a:pathLst>
              <a:path w="339329" h="562571">
                <a:moveTo>
                  <a:pt x="339328" y="0"/>
                </a:moveTo>
                <a:lnTo>
                  <a:pt x="339328" y="0"/>
                </a:lnTo>
                <a:lnTo>
                  <a:pt x="339328" y="8929"/>
                </a:lnTo>
                <a:lnTo>
                  <a:pt x="339328" y="17859"/>
                </a:lnTo>
                <a:lnTo>
                  <a:pt x="339328" y="35719"/>
                </a:lnTo>
                <a:lnTo>
                  <a:pt x="339328" y="44648"/>
                </a:lnTo>
                <a:lnTo>
                  <a:pt x="330398" y="62508"/>
                </a:lnTo>
                <a:lnTo>
                  <a:pt x="330398" y="80367"/>
                </a:lnTo>
                <a:lnTo>
                  <a:pt x="321469" y="98226"/>
                </a:lnTo>
                <a:lnTo>
                  <a:pt x="312539" y="116086"/>
                </a:lnTo>
                <a:lnTo>
                  <a:pt x="294680" y="133945"/>
                </a:lnTo>
                <a:lnTo>
                  <a:pt x="285750" y="160734"/>
                </a:lnTo>
                <a:lnTo>
                  <a:pt x="276820" y="187523"/>
                </a:lnTo>
                <a:lnTo>
                  <a:pt x="258961" y="214312"/>
                </a:lnTo>
                <a:lnTo>
                  <a:pt x="241101" y="232172"/>
                </a:lnTo>
                <a:lnTo>
                  <a:pt x="223242" y="258961"/>
                </a:lnTo>
                <a:lnTo>
                  <a:pt x="205383" y="294680"/>
                </a:lnTo>
                <a:lnTo>
                  <a:pt x="187523" y="321468"/>
                </a:lnTo>
                <a:lnTo>
                  <a:pt x="169664" y="348257"/>
                </a:lnTo>
                <a:lnTo>
                  <a:pt x="151805" y="375047"/>
                </a:lnTo>
                <a:lnTo>
                  <a:pt x="133945" y="401836"/>
                </a:lnTo>
                <a:lnTo>
                  <a:pt x="107156" y="428625"/>
                </a:lnTo>
                <a:lnTo>
                  <a:pt x="89297" y="446484"/>
                </a:lnTo>
                <a:lnTo>
                  <a:pt x="71437" y="473273"/>
                </a:lnTo>
                <a:lnTo>
                  <a:pt x="53578" y="491132"/>
                </a:lnTo>
                <a:lnTo>
                  <a:pt x="35719" y="508992"/>
                </a:lnTo>
                <a:lnTo>
                  <a:pt x="26789" y="526851"/>
                </a:lnTo>
                <a:lnTo>
                  <a:pt x="17859" y="544711"/>
                </a:lnTo>
                <a:lnTo>
                  <a:pt x="0" y="562570"/>
                </a:lnTo>
                <a:lnTo>
                  <a:pt x="0" y="56257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eeform 2"/>
          <p:cNvSpPr/>
          <p:nvPr/>
        </p:nvSpPr>
        <p:spPr>
          <a:xfrm>
            <a:off x="2027039" y="1285875"/>
            <a:ext cx="250032" cy="241102"/>
          </a:xfrm>
          <a:custGeom>
            <a:avLst/>
            <a:gdLst/>
            <a:ahLst/>
            <a:cxnLst/>
            <a:rect l="0" t="0" r="0" b="0"/>
            <a:pathLst>
              <a:path w="250032" h="241102">
                <a:moveTo>
                  <a:pt x="0" y="0"/>
                </a:moveTo>
                <a:lnTo>
                  <a:pt x="0" y="0"/>
                </a:lnTo>
                <a:lnTo>
                  <a:pt x="17859" y="0"/>
                </a:lnTo>
                <a:lnTo>
                  <a:pt x="26789" y="8930"/>
                </a:lnTo>
                <a:lnTo>
                  <a:pt x="44649" y="17859"/>
                </a:lnTo>
                <a:lnTo>
                  <a:pt x="62508" y="35719"/>
                </a:lnTo>
                <a:lnTo>
                  <a:pt x="71438" y="44648"/>
                </a:lnTo>
                <a:lnTo>
                  <a:pt x="89297" y="53578"/>
                </a:lnTo>
                <a:lnTo>
                  <a:pt x="107156" y="71438"/>
                </a:lnTo>
                <a:lnTo>
                  <a:pt x="125016" y="89297"/>
                </a:lnTo>
                <a:lnTo>
                  <a:pt x="142875" y="98227"/>
                </a:lnTo>
                <a:lnTo>
                  <a:pt x="160734" y="116086"/>
                </a:lnTo>
                <a:lnTo>
                  <a:pt x="178594" y="133945"/>
                </a:lnTo>
                <a:lnTo>
                  <a:pt x="196453" y="151804"/>
                </a:lnTo>
                <a:lnTo>
                  <a:pt x="205383" y="169664"/>
                </a:lnTo>
                <a:lnTo>
                  <a:pt x="223242" y="187523"/>
                </a:lnTo>
                <a:lnTo>
                  <a:pt x="232172" y="205383"/>
                </a:lnTo>
                <a:lnTo>
                  <a:pt x="241102" y="223242"/>
                </a:lnTo>
                <a:lnTo>
                  <a:pt x="250031" y="241101"/>
                </a:lnTo>
                <a:lnTo>
                  <a:pt x="250031" y="241101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2250281" y="839391"/>
            <a:ext cx="410767" cy="375047"/>
          </a:xfrm>
          <a:custGeom>
            <a:avLst/>
            <a:gdLst/>
            <a:ahLst/>
            <a:cxnLst/>
            <a:rect l="0" t="0" r="0" b="0"/>
            <a:pathLst>
              <a:path w="410767" h="375047">
                <a:moveTo>
                  <a:pt x="0" y="98226"/>
                </a:moveTo>
                <a:lnTo>
                  <a:pt x="0" y="89296"/>
                </a:lnTo>
                <a:lnTo>
                  <a:pt x="8930" y="71437"/>
                </a:lnTo>
                <a:lnTo>
                  <a:pt x="17860" y="53578"/>
                </a:lnTo>
                <a:lnTo>
                  <a:pt x="26789" y="44648"/>
                </a:lnTo>
                <a:lnTo>
                  <a:pt x="35719" y="35718"/>
                </a:lnTo>
                <a:lnTo>
                  <a:pt x="53578" y="17859"/>
                </a:lnTo>
                <a:lnTo>
                  <a:pt x="62508" y="17859"/>
                </a:lnTo>
                <a:lnTo>
                  <a:pt x="80367" y="8929"/>
                </a:lnTo>
                <a:lnTo>
                  <a:pt x="98227" y="8929"/>
                </a:lnTo>
                <a:lnTo>
                  <a:pt x="116086" y="0"/>
                </a:lnTo>
                <a:lnTo>
                  <a:pt x="133946" y="0"/>
                </a:lnTo>
                <a:lnTo>
                  <a:pt x="151805" y="8929"/>
                </a:lnTo>
                <a:lnTo>
                  <a:pt x="178594" y="8929"/>
                </a:lnTo>
                <a:lnTo>
                  <a:pt x="196453" y="17859"/>
                </a:lnTo>
                <a:lnTo>
                  <a:pt x="214313" y="26789"/>
                </a:lnTo>
                <a:lnTo>
                  <a:pt x="232172" y="44648"/>
                </a:lnTo>
                <a:lnTo>
                  <a:pt x="241102" y="53578"/>
                </a:lnTo>
                <a:lnTo>
                  <a:pt x="258961" y="62507"/>
                </a:lnTo>
                <a:lnTo>
                  <a:pt x="267891" y="80367"/>
                </a:lnTo>
                <a:lnTo>
                  <a:pt x="276821" y="98226"/>
                </a:lnTo>
                <a:lnTo>
                  <a:pt x="285750" y="116085"/>
                </a:lnTo>
                <a:lnTo>
                  <a:pt x="294680" y="133945"/>
                </a:lnTo>
                <a:lnTo>
                  <a:pt x="294680" y="151804"/>
                </a:lnTo>
                <a:lnTo>
                  <a:pt x="294680" y="169664"/>
                </a:lnTo>
                <a:lnTo>
                  <a:pt x="294680" y="187523"/>
                </a:lnTo>
                <a:lnTo>
                  <a:pt x="285750" y="214312"/>
                </a:lnTo>
                <a:lnTo>
                  <a:pt x="276821" y="232171"/>
                </a:lnTo>
                <a:lnTo>
                  <a:pt x="267891" y="250031"/>
                </a:lnTo>
                <a:lnTo>
                  <a:pt x="258961" y="267890"/>
                </a:lnTo>
                <a:lnTo>
                  <a:pt x="241102" y="285750"/>
                </a:lnTo>
                <a:lnTo>
                  <a:pt x="223242" y="294679"/>
                </a:lnTo>
                <a:lnTo>
                  <a:pt x="205383" y="312539"/>
                </a:lnTo>
                <a:lnTo>
                  <a:pt x="187524" y="321468"/>
                </a:lnTo>
                <a:lnTo>
                  <a:pt x="169664" y="339328"/>
                </a:lnTo>
                <a:lnTo>
                  <a:pt x="151805" y="339328"/>
                </a:lnTo>
                <a:lnTo>
                  <a:pt x="133946" y="348257"/>
                </a:lnTo>
                <a:lnTo>
                  <a:pt x="125016" y="348257"/>
                </a:lnTo>
                <a:lnTo>
                  <a:pt x="116086" y="357187"/>
                </a:lnTo>
                <a:lnTo>
                  <a:pt x="98227" y="357187"/>
                </a:lnTo>
                <a:lnTo>
                  <a:pt x="98227" y="357187"/>
                </a:lnTo>
                <a:lnTo>
                  <a:pt x="89297" y="348257"/>
                </a:lnTo>
                <a:lnTo>
                  <a:pt x="89297" y="348257"/>
                </a:lnTo>
                <a:lnTo>
                  <a:pt x="89297" y="348257"/>
                </a:lnTo>
                <a:lnTo>
                  <a:pt x="89297" y="339328"/>
                </a:lnTo>
                <a:lnTo>
                  <a:pt x="98227" y="339328"/>
                </a:lnTo>
                <a:lnTo>
                  <a:pt x="107157" y="330398"/>
                </a:lnTo>
                <a:lnTo>
                  <a:pt x="116086" y="321468"/>
                </a:lnTo>
                <a:lnTo>
                  <a:pt x="125016" y="321468"/>
                </a:lnTo>
                <a:lnTo>
                  <a:pt x="142875" y="321468"/>
                </a:lnTo>
                <a:lnTo>
                  <a:pt x="160735" y="312539"/>
                </a:lnTo>
                <a:lnTo>
                  <a:pt x="178594" y="312539"/>
                </a:lnTo>
                <a:lnTo>
                  <a:pt x="205383" y="312539"/>
                </a:lnTo>
                <a:lnTo>
                  <a:pt x="223242" y="312539"/>
                </a:lnTo>
                <a:lnTo>
                  <a:pt x="250032" y="312539"/>
                </a:lnTo>
                <a:lnTo>
                  <a:pt x="267891" y="312539"/>
                </a:lnTo>
                <a:lnTo>
                  <a:pt x="294680" y="321468"/>
                </a:lnTo>
                <a:lnTo>
                  <a:pt x="312539" y="321468"/>
                </a:lnTo>
                <a:lnTo>
                  <a:pt x="339328" y="330398"/>
                </a:lnTo>
                <a:lnTo>
                  <a:pt x="357188" y="339328"/>
                </a:lnTo>
                <a:lnTo>
                  <a:pt x="375047" y="348257"/>
                </a:lnTo>
                <a:lnTo>
                  <a:pt x="392907" y="357187"/>
                </a:lnTo>
                <a:lnTo>
                  <a:pt x="410766" y="375046"/>
                </a:lnTo>
                <a:lnTo>
                  <a:pt x="410766" y="375046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2848570" y="1330523"/>
            <a:ext cx="1" cy="1"/>
          </a:xfrm>
          <a:custGeom>
            <a:avLst/>
            <a:gdLst/>
            <a:ahLst/>
            <a:cxnLst/>
            <a:rect l="0" t="0" r="0" b="0"/>
            <a:pathLst>
              <a:path w="1" h="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2937867" y="1241227"/>
            <a:ext cx="8931" cy="223243"/>
          </a:xfrm>
          <a:custGeom>
            <a:avLst/>
            <a:gdLst/>
            <a:ahLst/>
            <a:cxnLst/>
            <a:rect l="0" t="0" r="0" b="0"/>
            <a:pathLst>
              <a:path w="8931" h="223243">
                <a:moveTo>
                  <a:pt x="8930" y="0"/>
                </a:moveTo>
                <a:lnTo>
                  <a:pt x="8930" y="0"/>
                </a:lnTo>
                <a:lnTo>
                  <a:pt x="8930" y="17859"/>
                </a:lnTo>
                <a:lnTo>
                  <a:pt x="8930" y="26789"/>
                </a:lnTo>
                <a:lnTo>
                  <a:pt x="8930" y="44648"/>
                </a:lnTo>
                <a:lnTo>
                  <a:pt x="8930" y="53578"/>
                </a:lnTo>
                <a:lnTo>
                  <a:pt x="8930" y="71437"/>
                </a:lnTo>
                <a:lnTo>
                  <a:pt x="8930" y="89296"/>
                </a:lnTo>
                <a:lnTo>
                  <a:pt x="0" y="107156"/>
                </a:lnTo>
                <a:lnTo>
                  <a:pt x="0" y="116086"/>
                </a:lnTo>
                <a:lnTo>
                  <a:pt x="0" y="133945"/>
                </a:lnTo>
                <a:lnTo>
                  <a:pt x="0" y="151804"/>
                </a:lnTo>
                <a:lnTo>
                  <a:pt x="0" y="160734"/>
                </a:lnTo>
                <a:lnTo>
                  <a:pt x="0" y="169663"/>
                </a:lnTo>
                <a:lnTo>
                  <a:pt x="0" y="187523"/>
                </a:lnTo>
                <a:lnTo>
                  <a:pt x="0" y="196452"/>
                </a:lnTo>
                <a:lnTo>
                  <a:pt x="0" y="205382"/>
                </a:lnTo>
                <a:lnTo>
                  <a:pt x="8930" y="214312"/>
                </a:lnTo>
                <a:lnTo>
                  <a:pt x="8930" y="223242"/>
                </a:lnTo>
                <a:lnTo>
                  <a:pt x="8930" y="223242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2848570" y="1348383"/>
            <a:ext cx="232173" cy="26790"/>
          </a:xfrm>
          <a:custGeom>
            <a:avLst/>
            <a:gdLst/>
            <a:ahLst/>
            <a:cxnLst/>
            <a:rect l="0" t="0" r="0" b="0"/>
            <a:pathLst>
              <a:path w="232173" h="26790">
                <a:moveTo>
                  <a:pt x="0" y="26789"/>
                </a:move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8930" y="26789"/>
                </a:lnTo>
                <a:lnTo>
                  <a:pt x="17860" y="17859"/>
                </a:lnTo>
                <a:lnTo>
                  <a:pt x="26789" y="17859"/>
                </a:lnTo>
                <a:lnTo>
                  <a:pt x="35719" y="17859"/>
                </a:lnTo>
                <a:lnTo>
                  <a:pt x="53578" y="17859"/>
                </a:lnTo>
                <a:lnTo>
                  <a:pt x="62508" y="8930"/>
                </a:lnTo>
                <a:lnTo>
                  <a:pt x="80368" y="8930"/>
                </a:lnTo>
                <a:lnTo>
                  <a:pt x="98227" y="8930"/>
                </a:lnTo>
                <a:lnTo>
                  <a:pt x="116086" y="8930"/>
                </a:lnTo>
                <a:lnTo>
                  <a:pt x="125016" y="8930"/>
                </a:lnTo>
                <a:lnTo>
                  <a:pt x="142875" y="0"/>
                </a:lnTo>
                <a:lnTo>
                  <a:pt x="160735" y="0"/>
                </a:lnTo>
                <a:lnTo>
                  <a:pt x="178594" y="0"/>
                </a:lnTo>
                <a:lnTo>
                  <a:pt x="196453" y="0"/>
                </a:lnTo>
                <a:lnTo>
                  <a:pt x="205383" y="0"/>
                </a:lnTo>
                <a:lnTo>
                  <a:pt x="232172" y="8930"/>
                </a:lnTo>
                <a:lnTo>
                  <a:pt x="232172" y="893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3187898" y="1044773"/>
            <a:ext cx="205384" cy="241103"/>
          </a:xfrm>
          <a:custGeom>
            <a:avLst/>
            <a:gdLst/>
            <a:ahLst/>
            <a:cxnLst/>
            <a:rect l="0" t="0" r="0" b="0"/>
            <a:pathLst>
              <a:path w="205384" h="241103">
                <a:moveTo>
                  <a:pt x="44649" y="0"/>
                </a:moveTo>
                <a:lnTo>
                  <a:pt x="44649" y="0"/>
                </a:lnTo>
                <a:lnTo>
                  <a:pt x="44649" y="0"/>
                </a:lnTo>
                <a:lnTo>
                  <a:pt x="44649" y="0"/>
                </a:lnTo>
                <a:lnTo>
                  <a:pt x="44649" y="8930"/>
                </a:lnTo>
                <a:lnTo>
                  <a:pt x="44649" y="17860"/>
                </a:lnTo>
                <a:lnTo>
                  <a:pt x="44649" y="17860"/>
                </a:lnTo>
                <a:lnTo>
                  <a:pt x="53579" y="26789"/>
                </a:lnTo>
                <a:lnTo>
                  <a:pt x="53579" y="44649"/>
                </a:lnTo>
                <a:lnTo>
                  <a:pt x="53579" y="53578"/>
                </a:lnTo>
                <a:lnTo>
                  <a:pt x="44649" y="62508"/>
                </a:lnTo>
                <a:lnTo>
                  <a:pt x="44649" y="80368"/>
                </a:lnTo>
                <a:lnTo>
                  <a:pt x="44649" y="89297"/>
                </a:lnTo>
                <a:lnTo>
                  <a:pt x="35719" y="107157"/>
                </a:lnTo>
                <a:lnTo>
                  <a:pt x="26790" y="125016"/>
                </a:lnTo>
                <a:lnTo>
                  <a:pt x="17860" y="142875"/>
                </a:lnTo>
                <a:lnTo>
                  <a:pt x="8930" y="160735"/>
                </a:lnTo>
                <a:lnTo>
                  <a:pt x="8930" y="169664"/>
                </a:lnTo>
                <a:lnTo>
                  <a:pt x="0" y="178594"/>
                </a:lnTo>
                <a:lnTo>
                  <a:pt x="0" y="196454"/>
                </a:lnTo>
                <a:lnTo>
                  <a:pt x="0" y="205383"/>
                </a:lnTo>
                <a:lnTo>
                  <a:pt x="0" y="214313"/>
                </a:lnTo>
                <a:lnTo>
                  <a:pt x="0" y="223243"/>
                </a:lnTo>
                <a:lnTo>
                  <a:pt x="8930" y="232172"/>
                </a:lnTo>
                <a:lnTo>
                  <a:pt x="17860" y="232172"/>
                </a:lnTo>
                <a:lnTo>
                  <a:pt x="17860" y="241102"/>
                </a:lnTo>
                <a:lnTo>
                  <a:pt x="35719" y="241102"/>
                </a:lnTo>
                <a:lnTo>
                  <a:pt x="44649" y="241102"/>
                </a:lnTo>
                <a:lnTo>
                  <a:pt x="62508" y="241102"/>
                </a:lnTo>
                <a:lnTo>
                  <a:pt x="71438" y="241102"/>
                </a:lnTo>
                <a:lnTo>
                  <a:pt x="89297" y="241102"/>
                </a:lnTo>
                <a:lnTo>
                  <a:pt x="107157" y="232172"/>
                </a:lnTo>
                <a:lnTo>
                  <a:pt x="116086" y="232172"/>
                </a:lnTo>
                <a:lnTo>
                  <a:pt x="133946" y="223243"/>
                </a:lnTo>
                <a:lnTo>
                  <a:pt x="142875" y="214313"/>
                </a:lnTo>
                <a:lnTo>
                  <a:pt x="151805" y="214313"/>
                </a:lnTo>
                <a:lnTo>
                  <a:pt x="169665" y="205383"/>
                </a:lnTo>
                <a:lnTo>
                  <a:pt x="178594" y="205383"/>
                </a:lnTo>
                <a:lnTo>
                  <a:pt x="178594" y="196454"/>
                </a:lnTo>
                <a:lnTo>
                  <a:pt x="187524" y="187524"/>
                </a:lnTo>
                <a:lnTo>
                  <a:pt x="187524" y="178594"/>
                </a:lnTo>
                <a:lnTo>
                  <a:pt x="196454" y="169664"/>
                </a:lnTo>
                <a:lnTo>
                  <a:pt x="196454" y="160735"/>
                </a:lnTo>
                <a:lnTo>
                  <a:pt x="196454" y="160735"/>
                </a:lnTo>
                <a:lnTo>
                  <a:pt x="196454" y="151805"/>
                </a:lnTo>
                <a:lnTo>
                  <a:pt x="196454" y="142875"/>
                </a:lnTo>
                <a:lnTo>
                  <a:pt x="196454" y="142875"/>
                </a:lnTo>
                <a:lnTo>
                  <a:pt x="196454" y="133946"/>
                </a:lnTo>
                <a:lnTo>
                  <a:pt x="196454" y="133946"/>
                </a:lnTo>
                <a:lnTo>
                  <a:pt x="196454" y="133946"/>
                </a:lnTo>
                <a:lnTo>
                  <a:pt x="196454" y="125016"/>
                </a:lnTo>
                <a:lnTo>
                  <a:pt x="196454" y="125016"/>
                </a:lnTo>
                <a:lnTo>
                  <a:pt x="196454" y="125016"/>
                </a:lnTo>
                <a:lnTo>
                  <a:pt x="196454" y="125016"/>
                </a:lnTo>
                <a:lnTo>
                  <a:pt x="196454" y="125016"/>
                </a:lnTo>
                <a:lnTo>
                  <a:pt x="196454" y="125016"/>
                </a:lnTo>
                <a:lnTo>
                  <a:pt x="196454" y="133946"/>
                </a:lnTo>
                <a:lnTo>
                  <a:pt x="196454" y="133946"/>
                </a:lnTo>
                <a:lnTo>
                  <a:pt x="196454" y="133946"/>
                </a:lnTo>
                <a:lnTo>
                  <a:pt x="196454" y="142875"/>
                </a:lnTo>
                <a:lnTo>
                  <a:pt x="196454" y="142875"/>
                </a:lnTo>
                <a:lnTo>
                  <a:pt x="196454" y="151805"/>
                </a:lnTo>
                <a:lnTo>
                  <a:pt x="196454" y="151805"/>
                </a:lnTo>
                <a:lnTo>
                  <a:pt x="196454" y="160735"/>
                </a:lnTo>
                <a:lnTo>
                  <a:pt x="196454" y="160735"/>
                </a:lnTo>
                <a:lnTo>
                  <a:pt x="196454" y="169664"/>
                </a:lnTo>
                <a:lnTo>
                  <a:pt x="196454" y="169664"/>
                </a:lnTo>
                <a:lnTo>
                  <a:pt x="196454" y="169664"/>
                </a:lnTo>
                <a:lnTo>
                  <a:pt x="196454" y="169664"/>
                </a:lnTo>
                <a:lnTo>
                  <a:pt x="205383" y="169664"/>
                </a:lnTo>
                <a:lnTo>
                  <a:pt x="205383" y="178594"/>
                </a:lnTo>
                <a:lnTo>
                  <a:pt x="205383" y="178594"/>
                </a:lnTo>
                <a:lnTo>
                  <a:pt x="205383" y="178594"/>
                </a:lnTo>
                <a:lnTo>
                  <a:pt x="205383" y="178594"/>
                </a:lnTo>
                <a:lnTo>
                  <a:pt x="205383" y="178594"/>
                </a:lnTo>
                <a:lnTo>
                  <a:pt x="205383" y="169664"/>
                </a:lnTo>
                <a:lnTo>
                  <a:pt x="205383" y="169664"/>
                </a:lnTo>
                <a:lnTo>
                  <a:pt x="205383" y="169664"/>
                </a:lnTo>
                <a:lnTo>
                  <a:pt x="205383" y="169664"/>
                </a:lnTo>
                <a:lnTo>
                  <a:pt x="205383" y="169664"/>
                </a:lnTo>
                <a:lnTo>
                  <a:pt x="205383" y="169664"/>
                </a:lnTo>
                <a:lnTo>
                  <a:pt x="205383" y="169664"/>
                </a:lnTo>
                <a:lnTo>
                  <a:pt x="205383" y="169664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3348633" y="1169789"/>
            <a:ext cx="17860" cy="285751"/>
          </a:xfrm>
          <a:custGeom>
            <a:avLst/>
            <a:gdLst/>
            <a:ahLst/>
            <a:cxnLst/>
            <a:rect l="0" t="0" r="0" b="0"/>
            <a:pathLst>
              <a:path w="17860" h="285751">
                <a:moveTo>
                  <a:pt x="17859" y="0"/>
                </a:moveTo>
                <a:lnTo>
                  <a:pt x="17859" y="0"/>
                </a:lnTo>
                <a:lnTo>
                  <a:pt x="17859" y="0"/>
                </a:lnTo>
                <a:lnTo>
                  <a:pt x="17859" y="8930"/>
                </a:lnTo>
                <a:lnTo>
                  <a:pt x="17859" y="8930"/>
                </a:lnTo>
                <a:lnTo>
                  <a:pt x="17859" y="17859"/>
                </a:lnTo>
                <a:lnTo>
                  <a:pt x="17859" y="26789"/>
                </a:lnTo>
                <a:lnTo>
                  <a:pt x="17859" y="44648"/>
                </a:lnTo>
                <a:lnTo>
                  <a:pt x="17859" y="53578"/>
                </a:lnTo>
                <a:lnTo>
                  <a:pt x="17859" y="71438"/>
                </a:lnTo>
                <a:lnTo>
                  <a:pt x="17859" y="80367"/>
                </a:lnTo>
                <a:lnTo>
                  <a:pt x="17859" y="98227"/>
                </a:lnTo>
                <a:lnTo>
                  <a:pt x="17859" y="116086"/>
                </a:lnTo>
                <a:lnTo>
                  <a:pt x="17859" y="125016"/>
                </a:lnTo>
                <a:lnTo>
                  <a:pt x="17859" y="142875"/>
                </a:lnTo>
                <a:lnTo>
                  <a:pt x="17859" y="160734"/>
                </a:lnTo>
                <a:lnTo>
                  <a:pt x="8930" y="178594"/>
                </a:lnTo>
                <a:lnTo>
                  <a:pt x="8930" y="187524"/>
                </a:lnTo>
                <a:lnTo>
                  <a:pt x="8930" y="205383"/>
                </a:lnTo>
                <a:lnTo>
                  <a:pt x="8930" y="214313"/>
                </a:lnTo>
                <a:lnTo>
                  <a:pt x="8930" y="232172"/>
                </a:lnTo>
                <a:lnTo>
                  <a:pt x="8930" y="241101"/>
                </a:lnTo>
                <a:lnTo>
                  <a:pt x="8930" y="258961"/>
                </a:lnTo>
                <a:lnTo>
                  <a:pt x="0" y="267890"/>
                </a:lnTo>
                <a:lnTo>
                  <a:pt x="0" y="285750"/>
                </a:lnTo>
                <a:lnTo>
                  <a:pt x="0" y="28575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3429000" y="1223367"/>
            <a:ext cx="214314" cy="241103"/>
          </a:xfrm>
          <a:custGeom>
            <a:avLst/>
            <a:gdLst/>
            <a:ahLst/>
            <a:cxnLst/>
            <a:rect l="0" t="0" r="0" b="0"/>
            <a:pathLst>
              <a:path w="214314" h="241103">
                <a:moveTo>
                  <a:pt x="214313" y="0"/>
                </a:moveTo>
                <a:lnTo>
                  <a:pt x="214313" y="0"/>
                </a:lnTo>
                <a:lnTo>
                  <a:pt x="214313" y="8930"/>
                </a:lnTo>
                <a:lnTo>
                  <a:pt x="205383" y="8930"/>
                </a:lnTo>
                <a:lnTo>
                  <a:pt x="205383" y="17860"/>
                </a:lnTo>
                <a:lnTo>
                  <a:pt x="196453" y="26789"/>
                </a:lnTo>
                <a:lnTo>
                  <a:pt x="196453" y="35719"/>
                </a:lnTo>
                <a:lnTo>
                  <a:pt x="187523" y="44649"/>
                </a:lnTo>
                <a:lnTo>
                  <a:pt x="178594" y="62508"/>
                </a:lnTo>
                <a:lnTo>
                  <a:pt x="160734" y="80367"/>
                </a:lnTo>
                <a:lnTo>
                  <a:pt x="151805" y="89297"/>
                </a:lnTo>
                <a:lnTo>
                  <a:pt x="133945" y="107156"/>
                </a:lnTo>
                <a:lnTo>
                  <a:pt x="125016" y="125016"/>
                </a:lnTo>
                <a:lnTo>
                  <a:pt x="107156" y="142875"/>
                </a:lnTo>
                <a:lnTo>
                  <a:pt x="89297" y="160735"/>
                </a:lnTo>
                <a:lnTo>
                  <a:pt x="71438" y="178594"/>
                </a:lnTo>
                <a:lnTo>
                  <a:pt x="62508" y="187523"/>
                </a:lnTo>
                <a:lnTo>
                  <a:pt x="44648" y="205383"/>
                </a:lnTo>
                <a:lnTo>
                  <a:pt x="35719" y="214312"/>
                </a:lnTo>
                <a:lnTo>
                  <a:pt x="26789" y="223242"/>
                </a:lnTo>
                <a:lnTo>
                  <a:pt x="8930" y="232172"/>
                </a:lnTo>
                <a:lnTo>
                  <a:pt x="0" y="241102"/>
                </a:lnTo>
                <a:lnTo>
                  <a:pt x="0" y="241102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3473648" y="1259086"/>
            <a:ext cx="214314" cy="178594"/>
          </a:xfrm>
          <a:custGeom>
            <a:avLst/>
            <a:gdLst/>
            <a:ahLst/>
            <a:cxnLst/>
            <a:rect l="0" t="0" r="0" b="0"/>
            <a:pathLst>
              <a:path w="214314" h="178594">
                <a:moveTo>
                  <a:pt x="0" y="0"/>
                </a:moveTo>
                <a:lnTo>
                  <a:pt x="0" y="0"/>
                </a:lnTo>
                <a:lnTo>
                  <a:pt x="8930" y="8930"/>
                </a:lnTo>
                <a:lnTo>
                  <a:pt x="17860" y="8930"/>
                </a:lnTo>
                <a:lnTo>
                  <a:pt x="26790" y="17859"/>
                </a:lnTo>
                <a:lnTo>
                  <a:pt x="35719" y="26789"/>
                </a:lnTo>
                <a:lnTo>
                  <a:pt x="44649" y="35719"/>
                </a:lnTo>
                <a:lnTo>
                  <a:pt x="53579" y="44648"/>
                </a:lnTo>
                <a:lnTo>
                  <a:pt x="62508" y="53578"/>
                </a:lnTo>
                <a:lnTo>
                  <a:pt x="80368" y="62508"/>
                </a:lnTo>
                <a:lnTo>
                  <a:pt x="98227" y="80367"/>
                </a:lnTo>
                <a:lnTo>
                  <a:pt x="107157" y="89297"/>
                </a:lnTo>
                <a:lnTo>
                  <a:pt x="116086" y="98227"/>
                </a:lnTo>
                <a:lnTo>
                  <a:pt x="133946" y="107156"/>
                </a:lnTo>
                <a:lnTo>
                  <a:pt x="142875" y="125016"/>
                </a:lnTo>
                <a:lnTo>
                  <a:pt x="160735" y="133945"/>
                </a:lnTo>
                <a:lnTo>
                  <a:pt x="169665" y="142875"/>
                </a:lnTo>
                <a:lnTo>
                  <a:pt x="178594" y="151804"/>
                </a:lnTo>
                <a:lnTo>
                  <a:pt x="196454" y="160734"/>
                </a:lnTo>
                <a:lnTo>
                  <a:pt x="214313" y="178593"/>
                </a:lnTo>
                <a:lnTo>
                  <a:pt x="214313" y="178593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991570" y="1196578"/>
            <a:ext cx="44650" cy="223243"/>
          </a:xfrm>
          <a:custGeom>
            <a:avLst/>
            <a:gdLst/>
            <a:ahLst/>
            <a:cxnLst/>
            <a:rect l="0" t="0" r="0" b="0"/>
            <a:pathLst>
              <a:path w="44650" h="223243">
                <a:moveTo>
                  <a:pt x="0" y="0"/>
                </a:moveTo>
                <a:lnTo>
                  <a:pt x="0" y="0"/>
                </a:lnTo>
                <a:lnTo>
                  <a:pt x="0" y="8930"/>
                </a:lnTo>
                <a:lnTo>
                  <a:pt x="0" y="17859"/>
                </a:lnTo>
                <a:lnTo>
                  <a:pt x="0" y="26789"/>
                </a:lnTo>
                <a:lnTo>
                  <a:pt x="0" y="44649"/>
                </a:lnTo>
                <a:lnTo>
                  <a:pt x="0" y="53578"/>
                </a:lnTo>
                <a:lnTo>
                  <a:pt x="0" y="71438"/>
                </a:lnTo>
                <a:lnTo>
                  <a:pt x="0" y="80367"/>
                </a:lnTo>
                <a:lnTo>
                  <a:pt x="0" y="98227"/>
                </a:lnTo>
                <a:lnTo>
                  <a:pt x="8930" y="116086"/>
                </a:lnTo>
                <a:lnTo>
                  <a:pt x="8930" y="125016"/>
                </a:lnTo>
                <a:lnTo>
                  <a:pt x="8930" y="142875"/>
                </a:lnTo>
                <a:lnTo>
                  <a:pt x="17860" y="151805"/>
                </a:lnTo>
                <a:lnTo>
                  <a:pt x="17860" y="169664"/>
                </a:lnTo>
                <a:lnTo>
                  <a:pt x="26789" y="178594"/>
                </a:lnTo>
                <a:lnTo>
                  <a:pt x="26789" y="187524"/>
                </a:lnTo>
                <a:lnTo>
                  <a:pt x="26789" y="196453"/>
                </a:lnTo>
                <a:lnTo>
                  <a:pt x="35719" y="205383"/>
                </a:lnTo>
                <a:lnTo>
                  <a:pt x="44649" y="223242"/>
                </a:lnTo>
                <a:lnTo>
                  <a:pt x="44649" y="223242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3902273" y="1303734"/>
            <a:ext cx="267892" cy="26790"/>
          </a:xfrm>
          <a:custGeom>
            <a:avLst/>
            <a:gdLst/>
            <a:ahLst/>
            <a:cxnLst/>
            <a:rect l="0" t="0" r="0" b="0"/>
            <a:pathLst>
              <a:path w="267892" h="26790">
                <a:moveTo>
                  <a:pt x="0" y="26789"/>
                </a:moveTo>
                <a:lnTo>
                  <a:pt x="0" y="26789"/>
                </a:lnTo>
                <a:lnTo>
                  <a:pt x="0" y="26789"/>
                </a:lnTo>
                <a:lnTo>
                  <a:pt x="8930" y="17860"/>
                </a:lnTo>
                <a:lnTo>
                  <a:pt x="17860" y="17860"/>
                </a:lnTo>
                <a:lnTo>
                  <a:pt x="26790" y="17860"/>
                </a:lnTo>
                <a:lnTo>
                  <a:pt x="44649" y="8930"/>
                </a:lnTo>
                <a:lnTo>
                  <a:pt x="62508" y="8930"/>
                </a:lnTo>
                <a:lnTo>
                  <a:pt x="80368" y="8930"/>
                </a:lnTo>
                <a:lnTo>
                  <a:pt x="98227" y="8930"/>
                </a:lnTo>
                <a:lnTo>
                  <a:pt x="116086" y="8930"/>
                </a:lnTo>
                <a:lnTo>
                  <a:pt x="142875" y="8930"/>
                </a:lnTo>
                <a:lnTo>
                  <a:pt x="160735" y="8930"/>
                </a:lnTo>
                <a:lnTo>
                  <a:pt x="187524" y="8930"/>
                </a:lnTo>
                <a:lnTo>
                  <a:pt x="205383" y="8930"/>
                </a:lnTo>
                <a:lnTo>
                  <a:pt x="223243" y="8930"/>
                </a:lnTo>
                <a:lnTo>
                  <a:pt x="241102" y="0"/>
                </a:lnTo>
                <a:lnTo>
                  <a:pt x="267891" y="0"/>
                </a:lnTo>
                <a:lnTo>
                  <a:pt x="267891" y="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4295180" y="1026914"/>
            <a:ext cx="223243" cy="473274"/>
          </a:xfrm>
          <a:custGeom>
            <a:avLst/>
            <a:gdLst/>
            <a:ahLst/>
            <a:cxnLst/>
            <a:rect l="0" t="0" r="0" b="0"/>
            <a:pathLst>
              <a:path w="223243" h="473274">
                <a:moveTo>
                  <a:pt x="17859" y="0"/>
                </a:moveTo>
                <a:lnTo>
                  <a:pt x="17859" y="0"/>
                </a:lnTo>
                <a:lnTo>
                  <a:pt x="17859" y="8930"/>
                </a:lnTo>
                <a:lnTo>
                  <a:pt x="17859" y="17859"/>
                </a:lnTo>
                <a:lnTo>
                  <a:pt x="17859" y="26789"/>
                </a:lnTo>
                <a:lnTo>
                  <a:pt x="17859" y="35719"/>
                </a:lnTo>
                <a:lnTo>
                  <a:pt x="17859" y="44648"/>
                </a:lnTo>
                <a:lnTo>
                  <a:pt x="17859" y="53578"/>
                </a:lnTo>
                <a:lnTo>
                  <a:pt x="17859" y="62508"/>
                </a:lnTo>
                <a:lnTo>
                  <a:pt x="8929" y="71437"/>
                </a:lnTo>
                <a:lnTo>
                  <a:pt x="8929" y="89297"/>
                </a:lnTo>
                <a:lnTo>
                  <a:pt x="8929" y="98227"/>
                </a:lnTo>
                <a:lnTo>
                  <a:pt x="0" y="107156"/>
                </a:lnTo>
                <a:lnTo>
                  <a:pt x="0" y="116086"/>
                </a:lnTo>
                <a:lnTo>
                  <a:pt x="0" y="125016"/>
                </a:lnTo>
                <a:lnTo>
                  <a:pt x="0" y="133945"/>
                </a:lnTo>
                <a:lnTo>
                  <a:pt x="8929" y="142875"/>
                </a:lnTo>
                <a:lnTo>
                  <a:pt x="8929" y="151805"/>
                </a:lnTo>
                <a:lnTo>
                  <a:pt x="17859" y="160734"/>
                </a:lnTo>
                <a:lnTo>
                  <a:pt x="17859" y="160734"/>
                </a:lnTo>
                <a:lnTo>
                  <a:pt x="26789" y="169664"/>
                </a:lnTo>
                <a:lnTo>
                  <a:pt x="35718" y="169664"/>
                </a:lnTo>
                <a:lnTo>
                  <a:pt x="53578" y="169664"/>
                </a:lnTo>
                <a:lnTo>
                  <a:pt x="62508" y="169664"/>
                </a:lnTo>
                <a:lnTo>
                  <a:pt x="71437" y="169664"/>
                </a:lnTo>
                <a:lnTo>
                  <a:pt x="89297" y="169664"/>
                </a:lnTo>
                <a:lnTo>
                  <a:pt x="98226" y="169664"/>
                </a:lnTo>
                <a:lnTo>
                  <a:pt x="107156" y="160734"/>
                </a:lnTo>
                <a:lnTo>
                  <a:pt x="125015" y="160734"/>
                </a:lnTo>
                <a:lnTo>
                  <a:pt x="133945" y="160734"/>
                </a:lnTo>
                <a:lnTo>
                  <a:pt x="142875" y="151805"/>
                </a:lnTo>
                <a:lnTo>
                  <a:pt x="160734" y="142875"/>
                </a:lnTo>
                <a:lnTo>
                  <a:pt x="169664" y="142875"/>
                </a:lnTo>
                <a:lnTo>
                  <a:pt x="178593" y="125016"/>
                </a:lnTo>
                <a:lnTo>
                  <a:pt x="178593" y="125016"/>
                </a:lnTo>
                <a:lnTo>
                  <a:pt x="187523" y="116086"/>
                </a:lnTo>
                <a:lnTo>
                  <a:pt x="196453" y="107156"/>
                </a:lnTo>
                <a:lnTo>
                  <a:pt x="196453" y="98227"/>
                </a:lnTo>
                <a:lnTo>
                  <a:pt x="205383" y="98227"/>
                </a:lnTo>
                <a:lnTo>
                  <a:pt x="205383" y="89297"/>
                </a:lnTo>
                <a:lnTo>
                  <a:pt x="205383" y="80367"/>
                </a:lnTo>
                <a:lnTo>
                  <a:pt x="214312" y="71437"/>
                </a:lnTo>
                <a:lnTo>
                  <a:pt x="214312" y="62508"/>
                </a:lnTo>
                <a:lnTo>
                  <a:pt x="214312" y="62508"/>
                </a:lnTo>
                <a:lnTo>
                  <a:pt x="214312" y="62508"/>
                </a:lnTo>
                <a:lnTo>
                  <a:pt x="214312" y="53578"/>
                </a:lnTo>
                <a:lnTo>
                  <a:pt x="214312" y="53578"/>
                </a:lnTo>
                <a:lnTo>
                  <a:pt x="214312" y="53578"/>
                </a:lnTo>
                <a:lnTo>
                  <a:pt x="214312" y="53578"/>
                </a:lnTo>
                <a:lnTo>
                  <a:pt x="223242" y="62508"/>
                </a:lnTo>
                <a:lnTo>
                  <a:pt x="223242" y="62508"/>
                </a:lnTo>
                <a:lnTo>
                  <a:pt x="223242" y="71437"/>
                </a:lnTo>
                <a:lnTo>
                  <a:pt x="223242" y="71437"/>
                </a:lnTo>
                <a:lnTo>
                  <a:pt x="223242" y="89297"/>
                </a:lnTo>
                <a:lnTo>
                  <a:pt x="223242" y="98227"/>
                </a:lnTo>
                <a:lnTo>
                  <a:pt x="214312" y="116086"/>
                </a:lnTo>
                <a:lnTo>
                  <a:pt x="214312" y="125016"/>
                </a:lnTo>
                <a:lnTo>
                  <a:pt x="214312" y="151805"/>
                </a:lnTo>
                <a:lnTo>
                  <a:pt x="214312" y="169664"/>
                </a:lnTo>
                <a:lnTo>
                  <a:pt x="214312" y="187523"/>
                </a:lnTo>
                <a:lnTo>
                  <a:pt x="214312" y="205383"/>
                </a:lnTo>
                <a:lnTo>
                  <a:pt x="214312" y="232172"/>
                </a:lnTo>
                <a:lnTo>
                  <a:pt x="214312" y="258961"/>
                </a:lnTo>
                <a:lnTo>
                  <a:pt x="214312" y="276820"/>
                </a:lnTo>
                <a:lnTo>
                  <a:pt x="214312" y="303609"/>
                </a:lnTo>
                <a:lnTo>
                  <a:pt x="214312" y="330399"/>
                </a:lnTo>
                <a:lnTo>
                  <a:pt x="214312" y="357188"/>
                </a:lnTo>
                <a:lnTo>
                  <a:pt x="214312" y="375047"/>
                </a:lnTo>
                <a:lnTo>
                  <a:pt x="214312" y="401836"/>
                </a:lnTo>
                <a:lnTo>
                  <a:pt x="214312" y="428625"/>
                </a:lnTo>
                <a:lnTo>
                  <a:pt x="214312" y="473273"/>
                </a:lnTo>
                <a:lnTo>
                  <a:pt x="214312" y="473273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2169914" y="2169914"/>
            <a:ext cx="223243" cy="267891"/>
          </a:xfrm>
          <a:custGeom>
            <a:avLst/>
            <a:gdLst/>
            <a:ahLst/>
            <a:cxnLst/>
            <a:rect l="0" t="0" r="0" b="0"/>
            <a:pathLst>
              <a:path w="223243" h="267891">
                <a:moveTo>
                  <a:pt x="223242" y="0"/>
                </a:moveTo>
                <a:lnTo>
                  <a:pt x="223242" y="0"/>
                </a:lnTo>
                <a:lnTo>
                  <a:pt x="214313" y="8930"/>
                </a:lnTo>
                <a:lnTo>
                  <a:pt x="205383" y="17859"/>
                </a:lnTo>
                <a:lnTo>
                  <a:pt x="196453" y="26789"/>
                </a:lnTo>
                <a:lnTo>
                  <a:pt x="196453" y="44648"/>
                </a:lnTo>
                <a:lnTo>
                  <a:pt x="187524" y="53578"/>
                </a:lnTo>
                <a:lnTo>
                  <a:pt x="178594" y="62508"/>
                </a:lnTo>
                <a:lnTo>
                  <a:pt x="169664" y="80367"/>
                </a:lnTo>
                <a:lnTo>
                  <a:pt x="151805" y="98226"/>
                </a:lnTo>
                <a:lnTo>
                  <a:pt x="142875" y="107156"/>
                </a:lnTo>
                <a:lnTo>
                  <a:pt x="133945" y="125015"/>
                </a:lnTo>
                <a:lnTo>
                  <a:pt x="116086" y="142875"/>
                </a:lnTo>
                <a:lnTo>
                  <a:pt x="107156" y="160734"/>
                </a:lnTo>
                <a:lnTo>
                  <a:pt x="89297" y="178594"/>
                </a:lnTo>
                <a:lnTo>
                  <a:pt x="80367" y="187523"/>
                </a:lnTo>
                <a:lnTo>
                  <a:pt x="62508" y="205383"/>
                </a:lnTo>
                <a:lnTo>
                  <a:pt x="53578" y="223242"/>
                </a:lnTo>
                <a:lnTo>
                  <a:pt x="35719" y="232172"/>
                </a:lnTo>
                <a:lnTo>
                  <a:pt x="26789" y="241101"/>
                </a:lnTo>
                <a:lnTo>
                  <a:pt x="8930" y="250031"/>
                </a:lnTo>
                <a:lnTo>
                  <a:pt x="0" y="267890"/>
                </a:lnTo>
                <a:lnTo>
                  <a:pt x="0" y="26789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2152055" y="2277070"/>
            <a:ext cx="258962" cy="223244"/>
          </a:xfrm>
          <a:custGeom>
            <a:avLst/>
            <a:gdLst/>
            <a:ahLst/>
            <a:cxnLst/>
            <a:rect l="0" t="0" r="0" b="0"/>
            <a:pathLst>
              <a:path w="258962" h="223244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29" y="0"/>
                </a:lnTo>
                <a:lnTo>
                  <a:pt x="17859" y="0"/>
                </a:lnTo>
                <a:lnTo>
                  <a:pt x="26789" y="0"/>
                </a:lnTo>
                <a:lnTo>
                  <a:pt x="35718" y="8930"/>
                </a:lnTo>
                <a:lnTo>
                  <a:pt x="44648" y="8930"/>
                </a:lnTo>
                <a:lnTo>
                  <a:pt x="53578" y="17859"/>
                </a:lnTo>
                <a:lnTo>
                  <a:pt x="62508" y="17859"/>
                </a:lnTo>
                <a:lnTo>
                  <a:pt x="71437" y="26789"/>
                </a:lnTo>
                <a:lnTo>
                  <a:pt x="89297" y="35719"/>
                </a:lnTo>
                <a:lnTo>
                  <a:pt x="98226" y="44649"/>
                </a:lnTo>
                <a:lnTo>
                  <a:pt x="116086" y="53578"/>
                </a:lnTo>
                <a:lnTo>
                  <a:pt x="125015" y="62508"/>
                </a:lnTo>
                <a:lnTo>
                  <a:pt x="142875" y="71438"/>
                </a:lnTo>
                <a:lnTo>
                  <a:pt x="151804" y="89297"/>
                </a:lnTo>
                <a:lnTo>
                  <a:pt x="169664" y="98227"/>
                </a:lnTo>
                <a:lnTo>
                  <a:pt x="178593" y="107156"/>
                </a:lnTo>
                <a:lnTo>
                  <a:pt x="187523" y="125016"/>
                </a:lnTo>
                <a:lnTo>
                  <a:pt x="196453" y="133945"/>
                </a:lnTo>
                <a:lnTo>
                  <a:pt x="205383" y="142875"/>
                </a:lnTo>
                <a:lnTo>
                  <a:pt x="214312" y="160734"/>
                </a:lnTo>
                <a:lnTo>
                  <a:pt x="223242" y="169664"/>
                </a:lnTo>
                <a:lnTo>
                  <a:pt x="232172" y="178594"/>
                </a:lnTo>
                <a:lnTo>
                  <a:pt x="241101" y="187524"/>
                </a:lnTo>
                <a:lnTo>
                  <a:pt x="241101" y="205383"/>
                </a:lnTo>
                <a:lnTo>
                  <a:pt x="250031" y="214313"/>
                </a:lnTo>
                <a:lnTo>
                  <a:pt x="258961" y="223243"/>
                </a:lnTo>
                <a:lnTo>
                  <a:pt x="258961" y="223243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2598539" y="2187773"/>
            <a:ext cx="17860" cy="330400"/>
          </a:xfrm>
          <a:custGeom>
            <a:avLst/>
            <a:gdLst/>
            <a:ahLst/>
            <a:cxnLst/>
            <a:rect l="0" t="0" r="0" b="0"/>
            <a:pathLst>
              <a:path w="17860" h="330400">
                <a:moveTo>
                  <a:pt x="0" y="0"/>
                </a:moveTo>
                <a:lnTo>
                  <a:pt x="0" y="0"/>
                </a:lnTo>
                <a:lnTo>
                  <a:pt x="0" y="8930"/>
                </a:lnTo>
                <a:lnTo>
                  <a:pt x="0" y="26789"/>
                </a:lnTo>
                <a:lnTo>
                  <a:pt x="0" y="35719"/>
                </a:lnTo>
                <a:lnTo>
                  <a:pt x="0" y="53578"/>
                </a:lnTo>
                <a:lnTo>
                  <a:pt x="0" y="62508"/>
                </a:lnTo>
                <a:lnTo>
                  <a:pt x="8930" y="80367"/>
                </a:lnTo>
                <a:lnTo>
                  <a:pt x="8930" y="98227"/>
                </a:lnTo>
                <a:lnTo>
                  <a:pt x="8930" y="116086"/>
                </a:lnTo>
                <a:lnTo>
                  <a:pt x="8930" y="133946"/>
                </a:lnTo>
                <a:lnTo>
                  <a:pt x="8930" y="151805"/>
                </a:lnTo>
                <a:lnTo>
                  <a:pt x="8930" y="169664"/>
                </a:lnTo>
                <a:lnTo>
                  <a:pt x="8930" y="196453"/>
                </a:lnTo>
                <a:lnTo>
                  <a:pt x="8930" y="205383"/>
                </a:lnTo>
                <a:lnTo>
                  <a:pt x="8930" y="223242"/>
                </a:lnTo>
                <a:lnTo>
                  <a:pt x="8930" y="250031"/>
                </a:lnTo>
                <a:lnTo>
                  <a:pt x="8930" y="258961"/>
                </a:lnTo>
                <a:lnTo>
                  <a:pt x="8930" y="276821"/>
                </a:lnTo>
                <a:lnTo>
                  <a:pt x="8930" y="285750"/>
                </a:lnTo>
                <a:lnTo>
                  <a:pt x="17859" y="303610"/>
                </a:lnTo>
                <a:lnTo>
                  <a:pt x="17859" y="312540"/>
                </a:lnTo>
                <a:lnTo>
                  <a:pt x="17859" y="321469"/>
                </a:lnTo>
                <a:lnTo>
                  <a:pt x="17859" y="330399"/>
                </a:lnTo>
                <a:lnTo>
                  <a:pt x="17859" y="330399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2518172" y="2366367"/>
            <a:ext cx="178595" cy="35720"/>
          </a:xfrm>
          <a:custGeom>
            <a:avLst/>
            <a:gdLst/>
            <a:ahLst/>
            <a:cxnLst/>
            <a:rect l="0" t="0" r="0" b="0"/>
            <a:pathLst>
              <a:path w="178595" h="35720">
                <a:moveTo>
                  <a:pt x="0" y="35719"/>
                </a:moveTo>
                <a:lnTo>
                  <a:pt x="0" y="3571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8930" y="17859"/>
                </a:lnTo>
                <a:lnTo>
                  <a:pt x="17859" y="17859"/>
                </a:lnTo>
                <a:lnTo>
                  <a:pt x="26789" y="17859"/>
                </a:lnTo>
                <a:lnTo>
                  <a:pt x="35719" y="8930"/>
                </a:lnTo>
                <a:lnTo>
                  <a:pt x="53578" y="8930"/>
                </a:lnTo>
                <a:lnTo>
                  <a:pt x="62508" y="8930"/>
                </a:lnTo>
                <a:lnTo>
                  <a:pt x="80367" y="8930"/>
                </a:lnTo>
                <a:lnTo>
                  <a:pt x="98226" y="0"/>
                </a:lnTo>
                <a:lnTo>
                  <a:pt x="107156" y="0"/>
                </a:lnTo>
                <a:lnTo>
                  <a:pt x="125016" y="0"/>
                </a:lnTo>
                <a:lnTo>
                  <a:pt x="142875" y="0"/>
                </a:lnTo>
                <a:lnTo>
                  <a:pt x="151805" y="0"/>
                </a:lnTo>
                <a:lnTo>
                  <a:pt x="178594" y="0"/>
                </a:lnTo>
                <a:lnTo>
                  <a:pt x="178594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2750344" y="2143125"/>
            <a:ext cx="401837" cy="321470"/>
          </a:xfrm>
          <a:custGeom>
            <a:avLst/>
            <a:gdLst/>
            <a:ahLst/>
            <a:cxnLst/>
            <a:rect l="0" t="0" r="0" b="0"/>
            <a:pathLst>
              <a:path w="401837" h="321470">
                <a:moveTo>
                  <a:pt x="0" y="17859"/>
                </a:moveTo>
                <a:lnTo>
                  <a:pt x="0" y="17859"/>
                </a:lnTo>
                <a:lnTo>
                  <a:pt x="8929" y="8929"/>
                </a:lnTo>
                <a:lnTo>
                  <a:pt x="17859" y="8929"/>
                </a:lnTo>
                <a:lnTo>
                  <a:pt x="17859" y="0"/>
                </a:lnTo>
                <a:lnTo>
                  <a:pt x="26789" y="0"/>
                </a:lnTo>
                <a:lnTo>
                  <a:pt x="35719" y="0"/>
                </a:lnTo>
                <a:lnTo>
                  <a:pt x="44648" y="0"/>
                </a:lnTo>
                <a:lnTo>
                  <a:pt x="62508" y="0"/>
                </a:lnTo>
                <a:lnTo>
                  <a:pt x="71437" y="0"/>
                </a:lnTo>
                <a:lnTo>
                  <a:pt x="89297" y="8929"/>
                </a:lnTo>
                <a:lnTo>
                  <a:pt x="107156" y="8929"/>
                </a:lnTo>
                <a:lnTo>
                  <a:pt x="125015" y="17859"/>
                </a:lnTo>
                <a:lnTo>
                  <a:pt x="133945" y="26789"/>
                </a:lnTo>
                <a:lnTo>
                  <a:pt x="151804" y="35719"/>
                </a:lnTo>
                <a:lnTo>
                  <a:pt x="169664" y="44648"/>
                </a:lnTo>
                <a:lnTo>
                  <a:pt x="178594" y="53578"/>
                </a:lnTo>
                <a:lnTo>
                  <a:pt x="187523" y="71437"/>
                </a:lnTo>
                <a:lnTo>
                  <a:pt x="196453" y="89297"/>
                </a:lnTo>
                <a:lnTo>
                  <a:pt x="205383" y="107156"/>
                </a:lnTo>
                <a:lnTo>
                  <a:pt x="214312" y="116086"/>
                </a:lnTo>
                <a:lnTo>
                  <a:pt x="214312" y="133945"/>
                </a:lnTo>
                <a:lnTo>
                  <a:pt x="214312" y="151804"/>
                </a:lnTo>
                <a:lnTo>
                  <a:pt x="214312" y="169664"/>
                </a:lnTo>
                <a:lnTo>
                  <a:pt x="205383" y="187523"/>
                </a:lnTo>
                <a:lnTo>
                  <a:pt x="196453" y="196453"/>
                </a:lnTo>
                <a:lnTo>
                  <a:pt x="187523" y="214312"/>
                </a:lnTo>
                <a:lnTo>
                  <a:pt x="178594" y="232172"/>
                </a:lnTo>
                <a:lnTo>
                  <a:pt x="169664" y="241101"/>
                </a:lnTo>
                <a:lnTo>
                  <a:pt x="151804" y="258961"/>
                </a:lnTo>
                <a:lnTo>
                  <a:pt x="142875" y="267890"/>
                </a:lnTo>
                <a:lnTo>
                  <a:pt x="133945" y="276820"/>
                </a:lnTo>
                <a:lnTo>
                  <a:pt x="116086" y="285750"/>
                </a:lnTo>
                <a:lnTo>
                  <a:pt x="107156" y="285750"/>
                </a:lnTo>
                <a:lnTo>
                  <a:pt x="98226" y="294679"/>
                </a:lnTo>
                <a:lnTo>
                  <a:pt x="89297" y="294679"/>
                </a:lnTo>
                <a:lnTo>
                  <a:pt x="80367" y="294679"/>
                </a:lnTo>
                <a:lnTo>
                  <a:pt x="80367" y="294679"/>
                </a:lnTo>
                <a:lnTo>
                  <a:pt x="71437" y="294679"/>
                </a:lnTo>
                <a:lnTo>
                  <a:pt x="62508" y="285750"/>
                </a:lnTo>
                <a:lnTo>
                  <a:pt x="62508" y="285750"/>
                </a:lnTo>
                <a:lnTo>
                  <a:pt x="62508" y="276820"/>
                </a:lnTo>
                <a:lnTo>
                  <a:pt x="53578" y="276820"/>
                </a:lnTo>
                <a:lnTo>
                  <a:pt x="53578" y="267890"/>
                </a:lnTo>
                <a:lnTo>
                  <a:pt x="53578" y="258961"/>
                </a:lnTo>
                <a:lnTo>
                  <a:pt x="53578" y="258961"/>
                </a:lnTo>
                <a:lnTo>
                  <a:pt x="53578" y="250031"/>
                </a:lnTo>
                <a:lnTo>
                  <a:pt x="53578" y="241101"/>
                </a:lnTo>
                <a:lnTo>
                  <a:pt x="62508" y="241101"/>
                </a:lnTo>
                <a:lnTo>
                  <a:pt x="62508" y="241101"/>
                </a:lnTo>
                <a:lnTo>
                  <a:pt x="71437" y="232172"/>
                </a:lnTo>
                <a:lnTo>
                  <a:pt x="71437" y="232172"/>
                </a:lnTo>
                <a:lnTo>
                  <a:pt x="80367" y="223242"/>
                </a:lnTo>
                <a:lnTo>
                  <a:pt x="89297" y="223242"/>
                </a:lnTo>
                <a:lnTo>
                  <a:pt x="98226" y="223242"/>
                </a:lnTo>
                <a:lnTo>
                  <a:pt x="107156" y="223242"/>
                </a:lnTo>
                <a:lnTo>
                  <a:pt x="125015" y="223242"/>
                </a:lnTo>
                <a:lnTo>
                  <a:pt x="133945" y="223242"/>
                </a:lnTo>
                <a:lnTo>
                  <a:pt x="151804" y="223242"/>
                </a:lnTo>
                <a:lnTo>
                  <a:pt x="169664" y="223242"/>
                </a:lnTo>
                <a:lnTo>
                  <a:pt x="187523" y="232172"/>
                </a:lnTo>
                <a:lnTo>
                  <a:pt x="214312" y="232172"/>
                </a:lnTo>
                <a:lnTo>
                  <a:pt x="232172" y="241101"/>
                </a:lnTo>
                <a:lnTo>
                  <a:pt x="250031" y="250031"/>
                </a:lnTo>
                <a:lnTo>
                  <a:pt x="267890" y="250031"/>
                </a:lnTo>
                <a:lnTo>
                  <a:pt x="285750" y="258961"/>
                </a:lnTo>
                <a:lnTo>
                  <a:pt x="303609" y="267890"/>
                </a:lnTo>
                <a:lnTo>
                  <a:pt x="321469" y="276820"/>
                </a:lnTo>
                <a:lnTo>
                  <a:pt x="339328" y="285750"/>
                </a:lnTo>
                <a:lnTo>
                  <a:pt x="348258" y="294679"/>
                </a:lnTo>
                <a:lnTo>
                  <a:pt x="366117" y="294679"/>
                </a:lnTo>
                <a:lnTo>
                  <a:pt x="375047" y="303609"/>
                </a:lnTo>
                <a:lnTo>
                  <a:pt x="383976" y="312539"/>
                </a:lnTo>
                <a:lnTo>
                  <a:pt x="401836" y="321469"/>
                </a:lnTo>
                <a:lnTo>
                  <a:pt x="401836" y="321469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2000250" y="2035969"/>
            <a:ext cx="169665" cy="616149"/>
          </a:xfrm>
          <a:custGeom>
            <a:avLst/>
            <a:gdLst/>
            <a:ahLst/>
            <a:cxnLst/>
            <a:rect l="0" t="0" r="0" b="0"/>
            <a:pathLst>
              <a:path w="169665" h="616149">
                <a:moveTo>
                  <a:pt x="169664" y="8929"/>
                </a:moveTo>
                <a:lnTo>
                  <a:pt x="160734" y="0"/>
                </a:lnTo>
                <a:lnTo>
                  <a:pt x="151805" y="0"/>
                </a:lnTo>
                <a:lnTo>
                  <a:pt x="133945" y="0"/>
                </a:lnTo>
                <a:lnTo>
                  <a:pt x="125016" y="0"/>
                </a:lnTo>
                <a:lnTo>
                  <a:pt x="116086" y="8929"/>
                </a:lnTo>
                <a:lnTo>
                  <a:pt x="107156" y="8929"/>
                </a:lnTo>
                <a:lnTo>
                  <a:pt x="98227" y="17859"/>
                </a:lnTo>
                <a:lnTo>
                  <a:pt x="89297" y="26789"/>
                </a:lnTo>
                <a:lnTo>
                  <a:pt x="80367" y="35718"/>
                </a:lnTo>
                <a:lnTo>
                  <a:pt x="71438" y="44648"/>
                </a:lnTo>
                <a:lnTo>
                  <a:pt x="62508" y="53578"/>
                </a:lnTo>
                <a:lnTo>
                  <a:pt x="53578" y="71437"/>
                </a:lnTo>
                <a:lnTo>
                  <a:pt x="44648" y="89296"/>
                </a:lnTo>
                <a:lnTo>
                  <a:pt x="35719" y="107156"/>
                </a:lnTo>
                <a:lnTo>
                  <a:pt x="35719" y="125015"/>
                </a:lnTo>
                <a:lnTo>
                  <a:pt x="26789" y="151804"/>
                </a:lnTo>
                <a:lnTo>
                  <a:pt x="17859" y="169664"/>
                </a:lnTo>
                <a:lnTo>
                  <a:pt x="17859" y="187523"/>
                </a:lnTo>
                <a:lnTo>
                  <a:pt x="8930" y="214312"/>
                </a:lnTo>
                <a:lnTo>
                  <a:pt x="8930" y="241101"/>
                </a:lnTo>
                <a:lnTo>
                  <a:pt x="8930" y="267890"/>
                </a:lnTo>
                <a:lnTo>
                  <a:pt x="8930" y="294679"/>
                </a:lnTo>
                <a:lnTo>
                  <a:pt x="0" y="321468"/>
                </a:lnTo>
                <a:lnTo>
                  <a:pt x="8930" y="348257"/>
                </a:lnTo>
                <a:lnTo>
                  <a:pt x="8930" y="375046"/>
                </a:lnTo>
                <a:lnTo>
                  <a:pt x="8930" y="401835"/>
                </a:lnTo>
                <a:lnTo>
                  <a:pt x="17859" y="428625"/>
                </a:lnTo>
                <a:lnTo>
                  <a:pt x="26789" y="455414"/>
                </a:lnTo>
                <a:lnTo>
                  <a:pt x="35719" y="473273"/>
                </a:lnTo>
                <a:lnTo>
                  <a:pt x="53578" y="500062"/>
                </a:lnTo>
                <a:lnTo>
                  <a:pt x="71438" y="526851"/>
                </a:lnTo>
                <a:lnTo>
                  <a:pt x="89297" y="544711"/>
                </a:lnTo>
                <a:lnTo>
                  <a:pt x="107156" y="562570"/>
                </a:lnTo>
                <a:lnTo>
                  <a:pt x="133945" y="580429"/>
                </a:lnTo>
                <a:lnTo>
                  <a:pt x="169664" y="616148"/>
                </a:lnTo>
                <a:lnTo>
                  <a:pt x="169664" y="61614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2982516" y="1991320"/>
            <a:ext cx="267891" cy="634009"/>
          </a:xfrm>
          <a:custGeom>
            <a:avLst/>
            <a:gdLst/>
            <a:ahLst/>
            <a:cxnLst/>
            <a:rect l="0" t="0" r="0" b="0"/>
            <a:pathLst>
              <a:path w="267891" h="634009">
                <a:moveTo>
                  <a:pt x="0" y="17859"/>
                </a:moveTo>
                <a:lnTo>
                  <a:pt x="0" y="17859"/>
                </a:lnTo>
                <a:lnTo>
                  <a:pt x="8929" y="8930"/>
                </a:lnTo>
                <a:lnTo>
                  <a:pt x="26789" y="8930"/>
                </a:lnTo>
                <a:lnTo>
                  <a:pt x="35718" y="0"/>
                </a:lnTo>
                <a:lnTo>
                  <a:pt x="53578" y="0"/>
                </a:lnTo>
                <a:lnTo>
                  <a:pt x="71437" y="0"/>
                </a:lnTo>
                <a:lnTo>
                  <a:pt x="80367" y="8930"/>
                </a:lnTo>
                <a:lnTo>
                  <a:pt x="98226" y="8930"/>
                </a:lnTo>
                <a:lnTo>
                  <a:pt x="116086" y="17859"/>
                </a:lnTo>
                <a:lnTo>
                  <a:pt x="125015" y="17859"/>
                </a:lnTo>
                <a:lnTo>
                  <a:pt x="142875" y="26789"/>
                </a:lnTo>
                <a:lnTo>
                  <a:pt x="160734" y="44649"/>
                </a:lnTo>
                <a:lnTo>
                  <a:pt x="169664" y="53578"/>
                </a:lnTo>
                <a:lnTo>
                  <a:pt x="187523" y="71438"/>
                </a:lnTo>
                <a:lnTo>
                  <a:pt x="196453" y="80367"/>
                </a:lnTo>
                <a:lnTo>
                  <a:pt x="214312" y="98227"/>
                </a:lnTo>
                <a:lnTo>
                  <a:pt x="223242" y="125016"/>
                </a:lnTo>
                <a:lnTo>
                  <a:pt x="232172" y="133945"/>
                </a:lnTo>
                <a:lnTo>
                  <a:pt x="241101" y="160734"/>
                </a:lnTo>
                <a:lnTo>
                  <a:pt x="250031" y="178594"/>
                </a:lnTo>
                <a:lnTo>
                  <a:pt x="258961" y="196453"/>
                </a:lnTo>
                <a:lnTo>
                  <a:pt x="267890" y="223242"/>
                </a:lnTo>
                <a:lnTo>
                  <a:pt x="267890" y="250031"/>
                </a:lnTo>
                <a:lnTo>
                  <a:pt x="267890" y="267891"/>
                </a:lnTo>
                <a:lnTo>
                  <a:pt x="267890" y="294680"/>
                </a:lnTo>
                <a:lnTo>
                  <a:pt x="267890" y="312539"/>
                </a:lnTo>
                <a:lnTo>
                  <a:pt x="267890" y="339328"/>
                </a:lnTo>
                <a:lnTo>
                  <a:pt x="258961" y="366117"/>
                </a:lnTo>
                <a:lnTo>
                  <a:pt x="250031" y="383977"/>
                </a:lnTo>
                <a:lnTo>
                  <a:pt x="241101" y="410766"/>
                </a:lnTo>
                <a:lnTo>
                  <a:pt x="232172" y="428625"/>
                </a:lnTo>
                <a:lnTo>
                  <a:pt x="223242" y="455414"/>
                </a:lnTo>
                <a:lnTo>
                  <a:pt x="214312" y="473274"/>
                </a:lnTo>
                <a:lnTo>
                  <a:pt x="196453" y="491133"/>
                </a:lnTo>
                <a:lnTo>
                  <a:pt x="187523" y="517922"/>
                </a:lnTo>
                <a:lnTo>
                  <a:pt x="169664" y="526852"/>
                </a:lnTo>
                <a:lnTo>
                  <a:pt x="151804" y="553641"/>
                </a:lnTo>
                <a:lnTo>
                  <a:pt x="142875" y="571500"/>
                </a:lnTo>
                <a:lnTo>
                  <a:pt x="125015" y="580430"/>
                </a:lnTo>
                <a:lnTo>
                  <a:pt x="107156" y="598289"/>
                </a:lnTo>
                <a:lnTo>
                  <a:pt x="89297" y="607219"/>
                </a:lnTo>
                <a:lnTo>
                  <a:pt x="71437" y="616149"/>
                </a:lnTo>
                <a:lnTo>
                  <a:pt x="53578" y="634008"/>
                </a:lnTo>
                <a:lnTo>
                  <a:pt x="53578" y="63400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3393281" y="2000250"/>
            <a:ext cx="276822" cy="607220"/>
          </a:xfrm>
          <a:custGeom>
            <a:avLst/>
            <a:gdLst/>
            <a:ahLst/>
            <a:cxnLst/>
            <a:rect l="0" t="0" r="0" b="0"/>
            <a:pathLst>
              <a:path w="276822" h="607220">
                <a:moveTo>
                  <a:pt x="223242" y="0"/>
                </a:moveTo>
                <a:lnTo>
                  <a:pt x="214313" y="0"/>
                </a:lnTo>
                <a:lnTo>
                  <a:pt x="205383" y="0"/>
                </a:lnTo>
                <a:lnTo>
                  <a:pt x="187524" y="8929"/>
                </a:lnTo>
                <a:lnTo>
                  <a:pt x="178594" y="17859"/>
                </a:lnTo>
                <a:lnTo>
                  <a:pt x="169664" y="26789"/>
                </a:lnTo>
                <a:lnTo>
                  <a:pt x="151805" y="35719"/>
                </a:lnTo>
                <a:lnTo>
                  <a:pt x="142875" y="53578"/>
                </a:lnTo>
                <a:lnTo>
                  <a:pt x="125016" y="62508"/>
                </a:lnTo>
                <a:lnTo>
                  <a:pt x="116086" y="80367"/>
                </a:lnTo>
                <a:lnTo>
                  <a:pt x="98227" y="89297"/>
                </a:lnTo>
                <a:lnTo>
                  <a:pt x="80367" y="116086"/>
                </a:lnTo>
                <a:lnTo>
                  <a:pt x="71438" y="133945"/>
                </a:lnTo>
                <a:lnTo>
                  <a:pt x="53578" y="151804"/>
                </a:lnTo>
                <a:lnTo>
                  <a:pt x="44649" y="169664"/>
                </a:lnTo>
                <a:lnTo>
                  <a:pt x="35719" y="196453"/>
                </a:lnTo>
                <a:lnTo>
                  <a:pt x="26789" y="214312"/>
                </a:lnTo>
                <a:lnTo>
                  <a:pt x="17860" y="232172"/>
                </a:lnTo>
                <a:lnTo>
                  <a:pt x="8930" y="258961"/>
                </a:lnTo>
                <a:lnTo>
                  <a:pt x="0" y="276820"/>
                </a:lnTo>
                <a:lnTo>
                  <a:pt x="0" y="303609"/>
                </a:lnTo>
                <a:lnTo>
                  <a:pt x="0" y="330398"/>
                </a:lnTo>
                <a:lnTo>
                  <a:pt x="0" y="348258"/>
                </a:lnTo>
                <a:lnTo>
                  <a:pt x="8930" y="366117"/>
                </a:lnTo>
                <a:lnTo>
                  <a:pt x="8930" y="383976"/>
                </a:lnTo>
                <a:lnTo>
                  <a:pt x="17860" y="410765"/>
                </a:lnTo>
                <a:lnTo>
                  <a:pt x="35719" y="428625"/>
                </a:lnTo>
                <a:lnTo>
                  <a:pt x="44649" y="446484"/>
                </a:lnTo>
                <a:lnTo>
                  <a:pt x="62508" y="464344"/>
                </a:lnTo>
                <a:lnTo>
                  <a:pt x="80367" y="482203"/>
                </a:lnTo>
                <a:lnTo>
                  <a:pt x="98227" y="500063"/>
                </a:lnTo>
                <a:lnTo>
                  <a:pt x="116086" y="517922"/>
                </a:lnTo>
                <a:lnTo>
                  <a:pt x="133946" y="526852"/>
                </a:lnTo>
                <a:lnTo>
                  <a:pt x="151805" y="544711"/>
                </a:lnTo>
                <a:lnTo>
                  <a:pt x="169664" y="553641"/>
                </a:lnTo>
                <a:lnTo>
                  <a:pt x="196453" y="571500"/>
                </a:lnTo>
                <a:lnTo>
                  <a:pt x="214313" y="580430"/>
                </a:lnTo>
                <a:lnTo>
                  <a:pt x="232172" y="589359"/>
                </a:lnTo>
                <a:lnTo>
                  <a:pt x="250032" y="598289"/>
                </a:lnTo>
                <a:lnTo>
                  <a:pt x="276821" y="607219"/>
                </a:lnTo>
                <a:lnTo>
                  <a:pt x="276821" y="607219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3652242" y="2223492"/>
            <a:ext cx="205384" cy="285751"/>
          </a:xfrm>
          <a:custGeom>
            <a:avLst/>
            <a:gdLst/>
            <a:ahLst/>
            <a:cxnLst/>
            <a:rect l="0" t="0" r="0" b="0"/>
            <a:pathLst>
              <a:path w="205384" h="285751">
                <a:moveTo>
                  <a:pt x="205383" y="0"/>
                </a:moveTo>
                <a:lnTo>
                  <a:pt x="205383" y="0"/>
                </a:lnTo>
                <a:lnTo>
                  <a:pt x="205383" y="8930"/>
                </a:lnTo>
                <a:lnTo>
                  <a:pt x="196453" y="17859"/>
                </a:lnTo>
                <a:lnTo>
                  <a:pt x="196453" y="26789"/>
                </a:lnTo>
                <a:lnTo>
                  <a:pt x="187524" y="35719"/>
                </a:lnTo>
                <a:lnTo>
                  <a:pt x="187524" y="53578"/>
                </a:lnTo>
                <a:lnTo>
                  <a:pt x="178594" y="62508"/>
                </a:lnTo>
                <a:lnTo>
                  <a:pt x="169664" y="80367"/>
                </a:lnTo>
                <a:lnTo>
                  <a:pt x="160735" y="98227"/>
                </a:lnTo>
                <a:lnTo>
                  <a:pt x="142875" y="116086"/>
                </a:lnTo>
                <a:lnTo>
                  <a:pt x="133946" y="133945"/>
                </a:lnTo>
                <a:lnTo>
                  <a:pt x="116086" y="151805"/>
                </a:lnTo>
                <a:lnTo>
                  <a:pt x="98227" y="169664"/>
                </a:lnTo>
                <a:lnTo>
                  <a:pt x="80367" y="187523"/>
                </a:lnTo>
                <a:lnTo>
                  <a:pt x="71438" y="205383"/>
                </a:lnTo>
                <a:lnTo>
                  <a:pt x="53578" y="223242"/>
                </a:lnTo>
                <a:lnTo>
                  <a:pt x="44649" y="232172"/>
                </a:lnTo>
                <a:lnTo>
                  <a:pt x="26789" y="250031"/>
                </a:lnTo>
                <a:lnTo>
                  <a:pt x="17860" y="258961"/>
                </a:lnTo>
                <a:lnTo>
                  <a:pt x="17860" y="267891"/>
                </a:lnTo>
                <a:lnTo>
                  <a:pt x="0" y="285750"/>
                </a:lnTo>
                <a:lnTo>
                  <a:pt x="0" y="28575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3670102" y="2259211"/>
            <a:ext cx="232172" cy="205384"/>
          </a:xfrm>
          <a:custGeom>
            <a:avLst/>
            <a:gdLst/>
            <a:ahLst/>
            <a:cxnLst/>
            <a:rect l="0" t="0" r="0" b="0"/>
            <a:pathLst>
              <a:path w="232172" h="205384">
                <a:moveTo>
                  <a:pt x="0" y="0"/>
                </a:moveTo>
                <a:lnTo>
                  <a:pt x="0" y="0"/>
                </a:lnTo>
                <a:lnTo>
                  <a:pt x="8929" y="0"/>
                </a:lnTo>
                <a:lnTo>
                  <a:pt x="17859" y="0"/>
                </a:lnTo>
                <a:lnTo>
                  <a:pt x="26789" y="8929"/>
                </a:lnTo>
                <a:lnTo>
                  <a:pt x="35718" y="17859"/>
                </a:lnTo>
                <a:lnTo>
                  <a:pt x="44648" y="17859"/>
                </a:lnTo>
                <a:lnTo>
                  <a:pt x="62507" y="26789"/>
                </a:lnTo>
                <a:lnTo>
                  <a:pt x="71437" y="44648"/>
                </a:lnTo>
                <a:lnTo>
                  <a:pt x="89296" y="53578"/>
                </a:lnTo>
                <a:lnTo>
                  <a:pt x="98226" y="62508"/>
                </a:lnTo>
                <a:lnTo>
                  <a:pt x="116086" y="71437"/>
                </a:lnTo>
                <a:lnTo>
                  <a:pt x="133945" y="89297"/>
                </a:lnTo>
                <a:lnTo>
                  <a:pt x="142875" y="98226"/>
                </a:lnTo>
                <a:lnTo>
                  <a:pt x="160734" y="116086"/>
                </a:lnTo>
                <a:lnTo>
                  <a:pt x="169664" y="125015"/>
                </a:lnTo>
                <a:lnTo>
                  <a:pt x="178593" y="142875"/>
                </a:lnTo>
                <a:lnTo>
                  <a:pt x="187523" y="151804"/>
                </a:lnTo>
                <a:lnTo>
                  <a:pt x="196453" y="160734"/>
                </a:lnTo>
                <a:lnTo>
                  <a:pt x="205382" y="178593"/>
                </a:lnTo>
                <a:lnTo>
                  <a:pt x="214312" y="178593"/>
                </a:lnTo>
                <a:lnTo>
                  <a:pt x="223242" y="196453"/>
                </a:lnTo>
                <a:lnTo>
                  <a:pt x="232171" y="205383"/>
                </a:lnTo>
                <a:lnTo>
                  <a:pt x="232171" y="205383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/>
        </p:nvSpPr>
        <p:spPr>
          <a:xfrm>
            <a:off x="4036219" y="2241351"/>
            <a:ext cx="35720" cy="214314"/>
          </a:xfrm>
          <a:custGeom>
            <a:avLst/>
            <a:gdLst/>
            <a:ahLst/>
            <a:cxnLst/>
            <a:rect l="0" t="0" r="0" b="0"/>
            <a:pathLst>
              <a:path w="35720" h="214314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29" y="8930"/>
                </a:lnTo>
                <a:lnTo>
                  <a:pt x="8929" y="17860"/>
                </a:lnTo>
                <a:lnTo>
                  <a:pt x="8929" y="26789"/>
                </a:lnTo>
                <a:lnTo>
                  <a:pt x="17859" y="35719"/>
                </a:lnTo>
                <a:lnTo>
                  <a:pt x="17859" y="44649"/>
                </a:lnTo>
                <a:lnTo>
                  <a:pt x="26789" y="62508"/>
                </a:lnTo>
                <a:lnTo>
                  <a:pt x="26789" y="71438"/>
                </a:lnTo>
                <a:lnTo>
                  <a:pt x="26789" y="80368"/>
                </a:lnTo>
                <a:lnTo>
                  <a:pt x="26789" y="98227"/>
                </a:lnTo>
                <a:lnTo>
                  <a:pt x="35719" y="116086"/>
                </a:lnTo>
                <a:lnTo>
                  <a:pt x="35719" y="125016"/>
                </a:lnTo>
                <a:lnTo>
                  <a:pt x="35719" y="142875"/>
                </a:lnTo>
                <a:lnTo>
                  <a:pt x="35719" y="151805"/>
                </a:lnTo>
                <a:lnTo>
                  <a:pt x="35719" y="160735"/>
                </a:lnTo>
                <a:lnTo>
                  <a:pt x="35719" y="169664"/>
                </a:lnTo>
                <a:lnTo>
                  <a:pt x="35719" y="187524"/>
                </a:lnTo>
                <a:lnTo>
                  <a:pt x="35719" y="196453"/>
                </a:lnTo>
                <a:lnTo>
                  <a:pt x="35719" y="205383"/>
                </a:lnTo>
                <a:lnTo>
                  <a:pt x="35719" y="214313"/>
                </a:lnTo>
                <a:lnTo>
                  <a:pt x="35719" y="214313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>
            <a:off x="3982641" y="2348508"/>
            <a:ext cx="178594" cy="17860"/>
          </a:xfrm>
          <a:custGeom>
            <a:avLst/>
            <a:gdLst/>
            <a:ahLst/>
            <a:cxnLst/>
            <a:rect l="0" t="0" r="0" b="0"/>
            <a:pathLst>
              <a:path w="178594" h="17860">
                <a:moveTo>
                  <a:pt x="0" y="17859"/>
                </a:moveTo>
                <a:lnTo>
                  <a:pt x="0" y="8929"/>
                </a:lnTo>
                <a:lnTo>
                  <a:pt x="17859" y="8929"/>
                </a:lnTo>
                <a:lnTo>
                  <a:pt x="26789" y="0"/>
                </a:lnTo>
                <a:lnTo>
                  <a:pt x="44648" y="0"/>
                </a:lnTo>
                <a:lnTo>
                  <a:pt x="62507" y="0"/>
                </a:lnTo>
                <a:lnTo>
                  <a:pt x="80367" y="0"/>
                </a:lnTo>
                <a:lnTo>
                  <a:pt x="98226" y="0"/>
                </a:lnTo>
                <a:lnTo>
                  <a:pt x="107156" y="0"/>
                </a:lnTo>
                <a:lnTo>
                  <a:pt x="125015" y="0"/>
                </a:lnTo>
                <a:lnTo>
                  <a:pt x="142875" y="0"/>
                </a:lnTo>
                <a:lnTo>
                  <a:pt x="151804" y="0"/>
                </a:lnTo>
                <a:lnTo>
                  <a:pt x="178593" y="0"/>
                </a:lnTo>
                <a:lnTo>
                  <a:pt x="178593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4188023" y="2116336"/>
            <a:ext cx="401837" cy="428626"/>
          </a:xfrm>
          <a:custGeom>
            <a:avLst/>
            <a:gdLst/>
            <a:ahLst/>
            <a:cxnLst/>
            <a:rect l="0" t="0" r="0" b="0"/>
            <a:pathLst>
              <a:path w="401837" h="428626">
                <a:moveTo>
                  <a:pt x="8930" y="44648"/>
                </a:moveTo>
                <a:lnTo>
                  <a:pt x="0" y="44648"/>
                </a:lnTo>
                <a:lnTo>
                  <a:pt x="0" y="26789"/>
                </a:lnTo>
                <a:lnTo>
                  <a:pt x="8930" y="26789"/>
                </a:lnTo>
                <a:lnTo>
                  <a:pt x="8930" y="17859"/>
                </a:lnTo>
                <a:lnTo>
                  <a:pt x="17860" y="8929"/>
                </a:lnTo>
                <a:lnTo>
                  <a:pt x="26790" y="0"/>
                </a:lnTo>
                <a:lnTo>
                  <a:pt x="35719" y="0"/>
                </a:lnTo>
                <a:lnTo>
                  <a:pt x="53579" y="0"/>
                </a:lnTo>
                <a:lnTo>
                  <a:pt x="71438" y="0"/>
                </a:lnTo>
                <a:lnTo>
                  <a:pt x="80368" y="0"/>
                </a:lnTo>
                <a:lnTo>
                  <a:pt x="107157" y="0"/>
                </a:lnTo>
                <a:lnTo>
                  <a:pt x="125016" y="8929"/>
                </a:lnTo>
                <a:lnTo>
                  <a:pt x="142875" y="17859"/>
                </a:lnTo>
                <a:lnTo>
                  <a:pt x="160735" y="26789"/>
                </a:lnTo>
                <a:lnTo>
                  <a:pt x="169665" y="35718"/>
                </a:lnTo>
                <a:lnTo>
                  <a:pt x="187524" y="44648"/>
                </a:lnTo>
                <a:lnTo>
                  <a:pt x="205383" y="62508"/>
                </a:lnTo>
                <a:lnTo>
                  <a:pt x="214313" y="71437"/>
                </a:lnTo>
                <a:lnTo>
                  <a:pt x="232172" y="89297"/>
                </a:lnTo>
                <a:lnTo>
                  <a:pt x="241102" y="107156"/>
                </a:lnTo>
                <a:lnTo>
                  <a:pt x="250032" y="125015"/>
                </a:lnTo>
                <a:lnTo>
                  <a:pt x="258961" y="133945"/>
                </a:lnTo>
                <a:lnTo>
                  <a:pt x="267891" y="151804"/>
                </a:lnTo>
                <a:lnTo>
                  <a:pt x="267891" y="169664"/>
                </a:lnTo>
                <a:lnTo>
                  <a:pt x="276821" y="187523"/>
                </a:lnTo>
                <a:lnTo>
                  <a:pt x="276821" y="205383"/>
                </a:lnTo>
                <a:lnTo>
                  <a:pt x="276821" y="214312"/>
                </a:lnTo>
                <a:lnTo>
                  <a:pt x="276821" y="232172"/>
                </a:lnTo>
                <a:lnTo>
                  <a:pt x="267891" y="241101"/>
                </a:lnTo>
                <a:lnTo>
                  <a:pt x="267891" y="258961"/>
                </a:lnTo>
                <a:lnTo>
                  <a:pt x="258961" y="267890"/>
                </a:lnTo>
                <a:lnTo>
                  <a:pt x="250032" y="276820"/>
                </a:lnTo>
                <a:lnTo>
                  <a:pt x="241102" y="285750"/>
                </a:lnTo>
                <a:lnTo>
                  <a:pt x="223243" y="294679"/>
                </a:lnTo>
                <a:lnTo>
                  <a:pt x="214313" y="294679"/>
                </a:lnTo>
                <a:lnTo>
                  <a:pt x="196454" y="303609"/>
                </a:lnTo>
                <a:lnTo>
                  <a:pt x="187524" y="312539"/>
                </a:lnTo>
                <a:lnTo>
                  <a:pt x="169665" y="312539"/>
                </a:lnTo>
                <a:lnTo>
                  <a:pt x="160735" y="312539"/>
                </a:lnTo>
                <a:lnTo>
                  <a:pt x="142875" y="312539"/>
                </a:lnTo>
                <a:lnTo>
                  <a:pt x="133946" y="312539"/>
                </a:lnTo>
                <a:lnTo>
                  <a:pt x="125016" y="312539"/>
                </a:lnTo>
                <a:lnTo>
                  <a:pt x="116086" y="312539"/>
                </a:lnTo>
                <a:lnTo>
                  <a:pt x="107157" y="312539"/>
                </a:lnTo>
                <a:lnTo>
                  <a:pt x="98227" y="303609"/>
                </a:lnTo>
                <a:lnTo>
                  <a:pt x="98227" y="303609"/>
                </a:lnTo>
                <a:lnTo>
                  <a:pt x="98227" y="294679"/>
                </a:lnTo>
                <a:lnTo>
                  <a:pt x="98227" y="294679"/>
                </a:lnTo>
                <a:lnTo>
                  <a:pt x="98227" y="285750"/>
                </a:lnTo>
                <a:lnTo>
                  <a:pt x="98227" y="285750"/>
                </a:lnTo>
                <a:lnTo>
                  <a:pt x="107157" y="276820"/>
                </a:lnTo>
                <a:lnTo>
                  <a:pt x="107157" y="276820"/>
                </a:lnTo>
                <a:lnTo>
                  <a:pt x="116086" y="267890"/>
                </a:lnTo>
                <a:lnTo>
                  <a:pt x="125016" y="267890"/>
                </a:lnTo>
                <a:lnTo>
                  <a:pt x="133946" y="267890"/>
                </a:lnTo>
                <a:lnTo>
                  <a:pt x="142875" y="267890"/>
                </a:lnTo>
                <a:lnTo>
                  <a:pt x="160735" y="267890"/>
                </a:lnTo>
                <a:lnTo>
                  <a:pt x="169665" y="267890"/>
                </a:lnTo>
                <a:lnTo>
                  <a:pt x="178594" y="276820"/>
                </a:lnTo>
                <a:lnTo>
                  <a:pt x="196454" y="276820"/>
                </a:lnTo>
                <a:lnTo>
                  <a:pt x="205383" y="285750"/>
                </a:lnTo>
                <a:lnTo>
                  <a:pt x="223243" y="294679"/>
                </a:lnTo>
                <a:lnTo>
                  <a:pt x="241102" y="294679"/>
                </a:lnTo>
                <a:lnTo>
                  <a:pt x="250032" y="303609"/>
                </a:lnTo>
                <a:lnTo>
                  <a:pt x="267891" y="312539"/>
                </a:lnTo>
                <a:lnTo>
                  <a:pt x="285750" y="321468"/>
                </a:lnTo>
                <a:lnTo>
                  <a:pt x="303610" y="330398"/>
                </a:lnTo>
                <a:lnTo>
                  <a:pt x="312540" y="348258"/>
                </a:lnTo>
                <a:lnTo>
                  <a:pt x="330399" y="357187"/>
                </a:lnTo>
                <a:lnTo>
                  <a:pt x="348258" y="375047"/>
                </a:lnTo>
                <a:lnTo>
                  <a:pt x="357188" y="383977"/>
                </a:lnTo>
                <a:lnTo>
                  <a:pt x="375047" y="392906"/>
                </a:lnTo>
                <a:lnTo>
                  <a:pt x="383977" y="401836"/>
                </a:lnTo>
                <a:lnTo>
                  <a:pt x="401836" y="428625"/>
                </a:lnTo>
                <a:lnTo>
                  <a:pt x="401836" y="428625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4438055" y="1937742"/>
            <a:ext cx="366118" cy="857251"/>
          </a:xfrm>
          <a:custGeom>
            <a:avLst/>
            <a:gdLst/>
            <a:ahLst/>
            <a:cxnLst/>
            <a:rect l="0" t="0" r="0" b="0"/>
            <a:pathLst>
              <a:path w="366118" h="857251">
                <a:moveTo>
                  <a:pt x="0" y="0"/>
                </a:moveTo>
                <a:lnTo>
                  <a:pt x="8929" y="0"/>
                </a:lnTo>
                <a:lnTo>
                  <a:pt x="26789" y="17859"/>
                </a:lnTo>
                <a:lnTo>
                  <a:pt x="44648" y="26789"/>
                </a:lnTo>
                <a:lnTo>
                  <a:pt x="62508" y="44648"/>
                </a:lnTo>
                <a:lnTo>
                  <a:pt x="80367" y="62508"/>
                </a:lnTo>
                <a:lnTo>
                  <a:pt x="89297" y="71437"/>
                </a:lnTo>
                <a:lnTo>
                  <a:pt x="107156" y="89297"/>
                </a:lnTo>
                <a:lnTo>
                  <a:pt x="125015" y="107156"/>
                </a:lnTo>
                <a:lnTo>
                  <a:pt x="142875" y="125016"/>
                </a:lnTo>
                <a:lnTo>
                  <a:pt x="160734" y="151805"/>
                </a:lnTo>
                <a:lnTo>
                  <a:pt x="178593" y="169664"/>
                </a:lnTo>
                <a:lnTo>
                  <a:pt x="196453" y="196453"/>
                </a:lnTo>
                <a:lnTo>
                  <a:pt x="214312" y="223242"/>
                </a:lnTo>
                <a:lnTo>
                  <a:pt x="232172" y="241102"/>
                </a:lnTo>
                <a:lnTo>
                  <a:pt x="250031" y="267891"/>
                </a:lnTo>
                <a:lnTo>
                  <a:pt x="267890" y="294680"/>
                </a:lnTo>
                <a:lnTo>
                  <a:pt x="276820" y="321469"/>
                </a:lnTo>
                <a:lnTo>
                  <a:pt x="294679" y="348258"/>
                </a:lnTo>
                <a:lnTo>
                  <a:pt x="312539" y="375047"/>
                </a:lnTo>
                <a:lnTo>
                  <a:pt x="321468" y="401836"/>
                </a:lnTo>
                <a:lnTo>
                  <a:pt x="330398" y="428625"/>
                </a:lnTo>
                <a:lnTo>
                  <a:pt x="339328" y="455414"/>
                </a:lnTo>
                <a:lnTo>
                  <a:pt x="348258" y="482203"/>
                </a:lnTo>
                <a:lnTo>
                  <a:pt x="357187" y="508992"/>
                </a:lnTo>
                <a:lnTo>
                  <a:pt x="357187" y="535781"/>
                </a:lnTo>
                <a:lnTo>
                  <a:pt x="366117" y="562571"/>
                </a:lnTo>
                <a:lnTo>
                  <a:pt x="366117" y="589360"/>
                </a:lnTo>
                <a:lnTo>
                  <a:pt x="366117" y="607219"/>
                </a:lnTo>
                <a:lnTo>
                  <a:pt x="366117" y="634008"/>
                </a:lnTo>
                <a:lnTo>
                  <a:pt x="366117" y="651867"/>
                </a:lnTo>
                <a:lnTo>
                  <a:pt x="366117" y="678656"/>
                </a:lnTo>
                <a:lnTo>
                  <a:pt x="357187" y="696516"/>
                </a:lnTo>
                <a:lnTo>
                  <a:pt x="357187" y="714375"/>
                </a:lnTo>
                <a:lnTo>
                  <a:pt x="348258" y="741164"/>
                </a:lnTo>
                <a:lnTo>
                  <a:pt x="339328" y="750094"/>
                </a:lnTo>
                <a:lnTo>
                  <a:pt x="330398" y="767953"/>
                </a:lnTo>
                <a:lnTo>
                  <a:pt x="321468" y="785813"/>
                </a:lnTo>
                <a:lnTo>
                  <a:pt x="312539" y="803672"/>
                </a:lnTo>
                <a:lnTo>
                  <a:pt x="303609" y="821531"/>
                </a:lnTo>
                <a:lnTo>
                  <a:pt x="294679" y="830461"/>
                </a:lnTo>
                <a:lnTo>
                  <a:pt x="276820" y="857250"/>
                </a:lnTo>
                <a:lnTo>
                  <a:pt x="276820" y="85725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35"/>
          <p:cNvSpPr/>
          <p:nvPr/>
        </p:nvSpPr>
        <p:spPr>
          <a:xfrm>
            <a:off x="2794992" y="3134320"/>
            <a:ext cx="151806" cy="553642"/>
          </a:xfrm>
          <a:custGeom>
            <a:avLst/>
            <a:gdLst/>
            <a:ahLst/>
            <a:cxnLst/>
            <a:rect l="0" t="0" r="0" b="0"/>
            <a:pathLst>
              <a:path w="151806" h="553642">
                <a:moveTo>
                  <a:pt x="151805" y="0"/>
                </a:moveTo>
                <a:lnTo>
                  <a:pt x="151805" y="0"/>
                </a:lnTo>
                <a:lnTo>
                  <a:pt x="151805" y="0"/>
                </a:lnTo>
                <a:lnTo>
                  <a:pt x="151805" y="0"/>
                </a:lnTo>
                <a:lnTo>
                  <a:pt x="142875" y="8930"/>
                </a:lnTo>
                <a:lnTo>
                  <a:pt x="142875" y="8930"/>
                </a:lnTo>
                <a:lnTo>
                  <a:pt x="142875" y="8930"/>
                </a:lnTo>
                <a:lnTo>
                  <a:pt x="133946" y="17859"/>
                </a:lnTo>
                <a:lnTo>
                  <a:pt x="125016" y="17859"/>
                </a:lnTo>
                <a:lnTo>
                  <a:pt x="125016" y="17859"/>
                </a:lnTo>
                <a:lnTo>
                  <a:pt x="116086" y="26789"/>
                </a:lnTo>
                <a:lnTo>
                  <a:pt x="107156" y="26789"/>
                </a:lnTo>
                <a:lnTo>
                  <a:pt x="98227" y="35719"/>
                </a:lnTo>
                <a:lnTo>
                  <a:pt x="89297" y="44648"/>
                </a:lnTo>
                <a:lnTo>
                  <a:pt x="80367" y="44648"/>
                </a:lnTo>
                <a:lnTo>
                  <a:pt x="71438" y="53578"/>
                </a:lnTo>
                <a:lnTo>
                  <a:pt x="62508" y="62508"/>
                </a:lnTo>
                <a:lnTo>
                  <a:pt x="53578" y="71437"/>
                </a:lnTo>
                <a:lnTo>
                  <a:pt x="44649" y="89297"/>
                </a:lnTo>
                <a:lnTo>
                  <a:pt x="35719" y="98226"/>
                </a:lnTo>
                <a:lnTo>
                  <a:pt x="26789" y="116086"/>
                </a:lnTo>
                <a:lnTo>
                  <a:pt x="17860" y="125016"/>
                </a:lnTo>
                <a:lnTo>
                  <a:pt x="8930" y="133945"/>
                </a:lnTo>
                <a:lnTo>
                  <a:pt x="8930" y="151805"/>
                </a:lnTo>
                <a:lnTo>
                  <a:pt x="8930" y="169664"/>
                </a:lnTo>
                <a:lnTo>
                  <a:pt x="0" y="187523"/>
                </a:lnTo>
                <a:lnTo>
                  <a:pt x="0" y="205383"/>
                </a:lnTo>
                <a:lnTo>
                  <a:pt x="0" y="214312"/>
                </a:lnTo>
                <a:lnTo>
                  <a:pt x="0" y="232172"/>
                </a:lnTo>
                <a:lnTo>
                  <a:pt x="0" y="250031"/>
                </a:lnTo>
                <a:lnTo>
                  <a:pt x="8930" y="267891"/>
                </a:lnTo>
                <a:lnTo>
                  <a:pt x="8930" y="285750"/>
                </a:lnTo>
                <a:lnTo>
                  <a:pt x="8930" y="303609"/>
                </a:lnTo>
                <a:lnTo>
                  <a:pt x="8930" y="321469"/>
                </a:lnTo>
                <a:lnTo>
                  <a:pt x="17860" y="339328"/>
                </a:lnTo>
                <a:lnTo>
                  <a:pt x="17860" y="357187"/>
                </a:lnTo>
                <a:lnTo>
                  <a:pt x="26789" y="375047"/>
                </a:lnTo>
                <a:lnTo>
                  <a:pt x="35719" y="392906"/>
                </a:lnTo>
                <a:lnTo>
                  <a:pt x="35719" y="410766"/>
                </a:lnTo>
                <a:lnTo>
                  <a:pt x="44649" y="428625"/>
                </a:lnTo>
                <a:lnTo>
                  <a:pt x="53578" y="446484"/>
                </a:lnTo>
                <a:lnTo>
                  <a:pt x="62508" y="455414"/>
                </a:lnTo>
                <a:lnTo>
                  <a:pt x="62508" y="473273"/>
                </a:lnTo>
                <a:lnTo>
                  <a:pt x="71438" y="482203"/>
                </a:lnTo>
                <a:lnTo>
                  <a:pt x="80367" y="500062"/>
                </a:lnTo>
                <a:lnTo>
                  <a:pt x="89297" y="508992"/>
                </a:lnTo>
                <a:lnTo>
                  <a:pt x="98227" y="526851"/>
                </a:lnTo>
                <a:lnTo>
                  <a:pt x="107156" y="535781"/>
                </a:lnTo>
                <a:lnTo>
                  <a:pt x="116086" y="553641"/>
                </a:lnTo>
                <a:lnTo>
                  <a:pt x="116086" y="553641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>
            <a:off x="2955727" y="3286125"/>
            <a:ext cx="232172" cy="205383"/>
          </a:xfrm>
          <a:custGeom>
            <a:avLst/>
            <a:gdLst/>
            <a:ahLst/>
            <a:cxnLst/>
            <a:rect l="0" t="0" r="0" b="0"/>
            <a:pathLst>
              <a:path w="232172" h="205383">
                <a:moveTo>
                  <a:pt x="232171" y="0"/>
                </a:moveTo>
                <a:lnTo>
                  <a:pt x="232171" y="8929"/>
                </a:lnTo>
                <a:lnTo>
                  <a:pt x="232171" y="8929"/>
                </a:lnTo>
                <a:lnTo>
                  <a:pt x="232171" y="8929"/>
                </a:lnTo>
                <a:lnTo>
                  <a:pt x="232171" y="17859"/>
                </a:lnTo>
                <a:lnTo>
                  <a:pt x="223242" y="17859"/>
                </a:lnTo>
                <a:lnTo>
                  <a:pt x="223242" y="26789"/>
                </a:lnTo>
                <a:lnTo>
                  <a:pt x="214312" y="26789"/>
                </a:lnTo>
                <a:lnTo>
                  <a:pt x="214312" y="35718"/>
                </a:lnTo>
                <a:lnTo>
                  <a:pt x="205382" y="35718"/>
                </a:lnTo>
                <a:lnTo>
                  <a:pt x="205382" y="44648"/>
                </a:lnTo>
                <a:lnTo>
                  <a:pt x="196453" y="53578"/>
                </a:lnTo>
                <a:lnTo>
                  <a:pt x="187523" y="53578"/>
                </a:lnTo>
                <a:lnTo>
                  <a:pt x="187523" y="62507"/>
                </a:lnTo>
                <a:lnTo>
                  <a:pt x="178593" y="62507"/>
                </a:lnTo>
                <a:lnTo>
                  <a:pt x="169664" y="71437"/>
                </a:lnTo>
                <a:lnTo>
                  <a:pt x="160734" y="80367"/>
                </a:lnTo>
                <a:lnTo>
                  <a:pt x="151804" y="80367"/>
                </a:lnTo>
                <a:lnTo>
                  <a:pt x="142875" y="89296"/>
                </a:lnTo>
                <a:lnTo>
                  <a:pt x="133945" y="98226"/>
                </a:lnTo>
                <a:lnTo>
                  <a:pt x="125015" y="98226"/>
                </a:lnTo>
                <a:lnTo>
                  <a:pt x="116086" y="107156"/>
                </a:lnTo>
                <a:lnTo>
                  <a:pt x="107156" y="116086"/>
                </a:lnTo>
                <a:lnTo>
                  <a:pt x="98226" y="125015"/>
                </a:lnTo>
                <a:lnTo>
                  <a:pt x="89296" y="133945"/>
                </a:lnTo>
                <a:lnTo>
                  <a:pt x="71437" y="142875"/>
                </a:lnTo>
                <a:lnTo>
                  <a:pt x="62507" y="142875"/>
                </a:lnTo>
                <a:lnTo>
                  <a:pt x="53578" y="151804"/>
                </a:lnTo>
                <a:lnTo>
                  <a:pt x="44648" y="160734"/>
                </a:lnTo>
                <a:lnTo>
                  <a:pt x="35718" y="169664"/>
                </a:lnTo>
                <a:lnTo>
                  <a:pt x="35718" y="169664"/>
                </a:lnTo>
                <a:lnTo>
                  <a:pt x="17859" y="178593"/>
                </a:lnTo>
                <a:lnTo>
                  <a:pt x="17859" y="187523"/>
                </a:lnTo>
                <a:lnTo>
                  <a:pt x="8929" y="196453"/>
                </a:lnTo>
                <a:lnTo>
                  <a:pt x="8929" y="196453"/>
                </a:lnTo>
                <a:lnTo>
                  <a:pt x="0" y="196453"/>
                </a:lnTo>
                <a:lnTo>
                  <a:pt x="0" y="205382"/>
                </a:lnTo>
                <a:lnTo>
                  <a:pt x="0" y="205382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2964656" y="3295054"/>
            <a:ext cx="178595" cy="178595"/>
          </a:xfrm>
          <a:custGeom>
            <a:avLst/>
            <a:gdLst/>
            <a:ahLst/>
            <a:cxnLst/>
            <a:rect l="0" t="0" r="0" b="0"/>
            <a:pathLst>
              <a:path w="178595" h="178595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17860" y="8930"/>
                </a:lnTo>
                <a:lnTo>
                  <a:pt x="17860" y="8930"/>
                </a:lnTo>
                <a:lnTo>
                  <a:pt x="26789" y="17860"/>
                </a:lnTo>
                <a:lnTo>
                  <a:pt x="35719" y="26789"/>
                </a:lnTo>
                <a:lnTo>
                  <a:pt x="44649" y="26789"/>
                </a:lnTo>
                <a:lnTo>
                  <a:pt x="53578" y="35719"/>
                </a:lnTo>
                <a:lnTo>
                  <a:pt x="62508" y="44649"/>
                </a:lnTo>
                <a:lnTo>
                  <a:pt x="71438" y="53578"/>
                </a:lnTo>
                <a:lnTo>
                  <a:pt x="80367" y="53578"/>
                </a:lnTo>
                <a:lnTo>
                  <a:pt x="89297" y="71438"/>
                </a:lnTo>
                <a:lnTo>
                  <a:pt x="98227" y="80367"/>
                </a:lnTo>
                <a:lnTo>
                  <a:pt x="107157" y="80367"/>
                </a:lnTo>
                <a:lnTo>
                  <a:pt x="116086" y="89297"/>
                </a:lnTo>
                <a:lnTo>
                  <a:pt x="125016" y="98227"/>
                </a:lnTo>
                <a:lnTo>
                  <a:pt x="133946" y="107157"/>
                </a:lnTo>
                <a:lnTo>
                  <a:pt x="142875" y="116086"/>
                </a:lnTo>
                <a:lnTo>
                  <a:pt x="151805" y="125016"/>
                </a:lnTo>
                <a:lnTo>
                  <a:pt x="151805" y="133946"/>
                </a:lnTo>
                <a:lnTo>
                  <a:pt x="160735" y="142875"/>
                </a:lnTo>
                <a:lnTo>
                  <a:pt x="169664" y="151805"/>
                </a:lnTo>
                <a:lnTo>
                  <a:pt x="169664" y="151805"/>
                </a:lnTo>
                <a:lnTo>
                  <a:pt x="169664" y="160735"/>
                </a:lnTo>
                <a:lnTo>
                  <a:pt x="178594" y="169664"/>
                </a:lnTo>
                <a:lnTo>
                  <a:pt x="178594" y="169664"/>
                </a:lnTo>
                <a:lnTo>
                  <a:pt x="178594" y="178594"/>
                </a:lnTo>
                <a:lnTo>
                  <a:pt x="178594" y="178594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>
          <a:xfrm>
            <a:off x="3339703" y="3277195"/>
            <a:ext cx="17861" cy="214313"/>
          </a:xfrm>
          <a:custGeom>
            <a:avLst/>
            <a:gdLst/>
            <a:ahLst/>
            <a:cxnLst/>
            <a:rect l="0" t="0" r="0" b="0"/>
            <a:pathLst>
              <a:path w="17861" h="214313">
                <a:moveTo>
                  <a:pt x="17860" y="0"/>
                </a:moveTo>
                <a:lnTo>
                  <a:pt x="17860" y="0"/>
                </a:lnTo>
                <a:lnTo>
                  <a:pt x="893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8930" y="17859"/>
                </a:lnTo>
                <a:lnTo>
                  <a:pt x="8930" y="17859"/>
                </a:lnTo>
                <a:lnTo>
                  <a:pt x="8930" y="26789"/>
                </a:lnTo>
                <a:lnTo>
                  <a:pt x="8930" y="35719"/>
                </a:lnTo>
                <a:lnTo>
                  <a:pt x="8930" y="44648"/>
                </a:lnTo>
                <a:lnTo>
                  <a:pt x="8930" y="53578"/>
                </a:lnTo>
                <a:lnTo>
                  <a:pt x="8930" y="62508"/>
                </a:lnTo>
                <a:lnTo>
                  <a:pt x="8930" y="62508"/>
                </a:lnTo>
                <a:lnTo>
                  <a:pt x="8930" y="71437"/>
                </a:lnTo>
                <a:lnTo>
                  <a:pt x="8930" y="80367"/>
                </a:lnTo>
                <a:lnTo>
                  <a:pt x="8930" y="89297"/>
                </a:lnTo>
                <a:lnTo>
                  <a:pt x="8930" y="98226"/>
                </a:lnTo>
                <a:lnTo>
                  <a:pt x="8930" y="107156"/>
                </a:lnTo>
                <a:lnTo>
                  <a:pt x="8930" y="116086"/>
                </a:lnTo>
                <a:lnTo>
                  <a:pt x="8930" y="125016"/>
                </a:lnTo>
                <a:lnTo>
                  <a:pt x="8930" y="133945"/>
                </a:lnTo>
                <a:lnTo>
                  <a:pt x="8930" y="142875"/>
                </a:lnTo>
                <a:lnTo>
                  <a:pt x="8930" y="151805"/>
                </a:lnTo>
                <a:lnTo>
                  <a:pt x="8930" y="160734"/>
                </a:lnTo>
                <a:lnTo>
                  <a:pt x="8930" y="169664"/>
                </a:lnTo>
                <a:lnTo>
                  <a:pt x="0" y="178594"/>
                </a:lnTo>
                <a:lnTo>
                  <a:pt x="0" y="187523"/>
                </a:lnTo>
                <a:lnTo>
                  <a:pt x="0" y="196453"/>
                </a:lnTo>
                <a:lnTo>
                  <a:pt x="0" y="196453"/>
                </a:lnTo>
                <a:lnTo>
                  <a:pt x="0" y="205383"/>
                </a:lnTo>
                <a:lnTo>
                  <a:pt x="0" y="205383"/>
                </a:lnTo>
                <a:lnTo>
                  <a:pt x="0" y="214312"/>
                </a:lnTo>
                <a:lnTo>
                  <a:pt x="0" y="214312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3223617" y="3339703"/>
            <a:ext cx="232173" cy="35719"/>
          </a:xfrm>
          <a:custGeom>
            <a:avLst/>
            <a:gdLst/>
            <a:ahLst/>
            <a:cxnLst/>
            <a:rect l="0" t="0" r="0" b="0"/>
            <a:pathLst>
              <a:path w="232173" h="35719">
                <a:moveTo>
                  <a:pt x="0" y="8929"/>
                </a:moveTo>
                <a:lnTo>
                  <a:pt x="0" y="0"/>
                </a:lnTo>
                <a:lnTo>
                  <a:pt x="8930" y="0"/>
                </a:lnTo>
                <a:lnTo>
                  <a:pt x="17860" y="0"/>
                </a:lnTo>
                <a:lnTo>
                  <a:pt x="26789" y="0"/>
                </a:lnTo>
                <a:lnTo>
                  <a:pt x="35719" y="0"/>
                </a:lnTo>
                <a:lnTo>
                  <a:pt x="44649" y="0"/>
                </a:lnTo>
                <a:lnTo>
                  <a:pt x="62508" y="0"/>
                </a:lnTo>
                <a:lnTo>
                  <a:pt x="71438" y="0"/>
                </a:lnTo>
                <a:lnTo>
                  <a:pt x="89297" y="8929"/>
                </a:lnTo>
                <a:lnTo>
                  <a:pt x="98227" y="8929"/>
                </a:lnTo>
                <a:lnTo>
                  <a:pt x="116086" y="8929"/>
                </a:lnTo>
                <a:lnTo>
                  <a:pt x="125016" y="8929"/>
                </a:lnTo>
                <a:lnTo>
                  <a:pt x="142875" y="17859"/>
                </a:lnTo>
                <a:lnTo>
                  <a:pt x="151805" y="17859"/>
                </a:lnTo>
                <a:lnTo>
                  <a:pt x="169664" y="26789"/>
                </a:lnTo>
                <a:lnTo>
                  <a:pt x="178594" y="26789"/>
                </a:lnTo>
                <a:lnTo>
                  <a:pt x="187524" y="26789"/>
                </a:lnTo>
                <a:lnTo>
                  <a:pt x="196453" y="26789"/>
                </a:lnTo>
                <a:lnTo>
                  <a:pt x="205383" y="35718"/>
                </a:lnTo>
                <a:lnTo>
                  <a:pt x="205383" y="35718"/>
                </a:lnTo>
                <a:lnTo>
                  <a:pt x="214313" y="35718"/>
                </a:lnTo>
                <a:lnTo>
                  <a:pt x="214313" y="35718"/>
                </a:lnTo>
                <a:lnTo>
                  <a:pt x="223242" y="35718"/>
                </a:lnTo>
                <a:lnTo>
                  <a:pt x="223242" y="35718"/>
                </a:lnTo>
                <a:lnTo>
                  <a:pt x="232172" y="35718"/>
                </a:lnTo>
                <a:lnTo>
                  <a:pt x="232172" y="3571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3455789" y="3223617"/>
            <a:ext cx="267892" cy="321470"/>
          </a:xfrm>
          <a:custGeom>
            <a:avLst/>
            <a:gdLst/>
            <a:ahLst/>
            <a:cxnLst/>
            <a:rect l="0" t="0" r="0" b="0"/>
            <a:pathLst>
              <a:path w="267892" h="321470">
                <a:moveTo>
                  <a:pt x="0" y="26789"/>
                </a:move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17859"/>
                </a:lnTo>
                <a:lnTo>
                  <a:pt x="0" y="17859"/>
                </a:lnTo>
                <a:lnTo>
                  <a:pt x="0" y="17859"/>
                </a:lnTo>
                <a:lnTo>
                  <a:pt x="0" y="17859"/>
                </a:lnTo>
                <a:lnTo>
                  <a:pt x="0" y="17859"/>
                </a:lnTo>
                <a:lnTo>
                  <a:pt x="0" y="8929"/>
                </a:lnTo>
                <a:lnTo>
                  <a:pt x="0" y="8929"/>
                </a:lnTo>
                <a:lnTo>
                  <a:pt x="0" y="8929"/>
                </a:lnTo>
                <a:lnTo>
                  <a:pt x="8930" y="8929"/>
                </a:lnTo>
                <a:lnTo>
                  <a:pt x="8930" y="0"/>
                </a:lnTo>
                <a:lnTo>
                  <a:pt x="17859" y="0"/>
                </a:lnTo>
                <a:lnTo>
                  <a:pt x="26789" y="0"/>
                </a:lnTo>
                <a:lnTo>
                  <a:pt x="35719" y="0"/>
                </a:lnTo>
                <a:lnTo>
                  <a:pt x="44649" y="0"/>
                </a:lnTo>
                <a:lnTo>
                  <a:pt x="53578" y="0"/>
                </a:lnTo>
                <a:lnTo>
                  <a:pt x="71438" y="0"/>
                </a:lnTo>
                <a:lnTo>
                  <a:pt x="80367" y="8929"/>
                </a:lnTo>
                <a:lnTo>
                  <a:pt x="89297" y="8929"/>
                </a:lnTo>
                <a:lnTo>
                  <a:pt x="107156" y="17859"/>
                </a:lnTo>
                <a:lnTo>
                  <a:pt x="116086" y="17859"/>
                </a:lnTo>
                <a:lnTo>
                  <a:pt x="125016" y="26789"/>
                </a:lnTo>
                <a:lnTo>
                  <a:pt x="133945" y="35719"/>
                </a:lnTo>
                <a:lnTo>
                  <a:pt x="142875" y="35719"/>
                </a:lnTo>
                <a:lnTo>
                  <a:pt x="160734" y="44648"/>
                </a:lnTo>
                <a:lnTo>
                  <a:pt x="169664" y="53578"/>
                </a:lnTo>
                <a:lnTo>
                  <a:pt x="178594" y="62508"/>
                </a:lnTo>
                <a:lnTo>
                  <a:pt x="178594" y="71437"/>
                </a:lnTo>
                <a:lnTo>
                  <a:pt x="187524" y="80367"/>
                </a:lnTo>
                <a:lnTo>
                  <a:pt x="196453" y="89297"/>
                </a:lnTo>
                <a:lnTo>
                  <a:pt x="196453" y="98226"/>
                </a:lnTo>
                <a:lnTo>
                  <a:pt x="205383" y="107156"/>
                </a:lnTo>
                <a:lnTo>
                  <a:pt x="205383" y="116086"/>
                </a:lnTo>
                <a:lnTo>
                  <a:pt x="205383" y="125015"/>
                </a:lnTo>
                <a:lnTo>
                  <a:pt x="205383" y="133945"/>
                </a:lnTo>
                <a:lnTo>
                  <a:pt x="205383" y="142875"/>
                </a:lnTo>
                <a:lnTo>
                  <a:pt x="205383" y="151804"/>
                </a:lnTo>
                <a:lnTo>
                  <a:pt x="205383" y="160734"/>
                </a:lnTo>
                <a:lnTo>
                  <a:pt x="196453" y="169664"/>
                </a:lnTo>
                <a:lnTo>
                  <a:pt x="196453" y="178594"/>
                </a:lnTo>
                <a:lnTo>
                  <a:pt x="187524" y="187523"/>
                </a:lnTo>
                <a:lnTo>
                  <a:pt x="187524" y="196453"/>
                </a:lnTo>
                <a:lnTo>
                  <a:pt x="178594" y="205383"/>
                </a:lnTo>
                <a:lnTo>
                  <a:pt x="169664" y="214312"/>
                </a:lnTo>
                <a:lnTo>
                  <a:pt x="160734" y="223242"/>
                </a:lnTo>
                <a:lnTo>
                  <a:pt x="151805" y="232172"/>
                </a:lnTo>
                <a:lnTo>
                  <a:pt x="142875" y="232172"/>
                </a:lnTo>
                <a:lnTo>
                  <a:pt x="125016" y="241101"/>
                </a:lnTo>
                <a:lnTo>
                  <a:pt x="116086" y="250031"/>
                </a:lnTo>
                <a:lnTo>
                  <a:pt x="107156" y="250031"/>
                </a:lnTo>
                <a:lnTo>
                  <a:pt x="98227" y="258961"/>
                </a:lnTo>
                <a:lnTo>
                  <a:pt x="89297" y="258961"/>
                </a:lnTo>
                <a:lnTo>
                  <a:pt x="80367" y="258961"/>
                </a:lnTo>
                <a:lnTo>
                  <a:pt x="71438" y="267890"/>
                </a:lnTo>
                <a:lnTo>
                  <a:pt x="62508" y="267890"/>
                </a:lnTo>
                <a:lnTo>
                  <a:pt x="62508" y="267890"/>
                </a:lnTo>
                <a:lnTo>
                  <a:pt x="53578" y="276820"/>
                </a:lnTo>
                <a:lnTo>
                  <a:pt x="44649" y="276820"/>
                </a:lnTo>
                <a:lnTo>
                  <a:pt x="35719" y="276820"/>
                </a:lnTo>
                <a:lnTo>
                  <a:pt x="35719" y="276820"/>
                </a:lnTo>
                <a:lnTo>
                  <a:pt x="26789" y="276820"/>
                </a:lnTo>
                <a:lnTo>
                  <a:pt x="26789" y="276820"/>
                </a:lnTo>
                <a:lnTo>
                  <a:pt x="17859" y="276820"/>
                </a:lnTo>
                <a:lnTo>
                  <a:pt x="17859" y="276820"/>
                </a:lnTo>
                <a:lnTo>
                  <a:pt x="8930" y="276820"/>
                </a:lnTo>
                <a:lnTo>
                  <a:pt x="8930" y="276820"/>
                </a:lnTo>
                <a:lnTo>
                  <a:pt x="8930" y="267890"/>
                </a:lnTo>
                <a:lnTo>
                  <a:pt x="8930" y="267890"/>
                </a:lnTo>
                <a:lnTo>
                  <a:pt x="8930" y="267890"/>
                </a:lnTo>
                <a:lnTo>
                  <a:pt x="8930" y="267890"/>
                </a:lnTo>
                <a:lnTo>
                  <a:pt x="8930" y="267890"/>
                </a:lnTo>
                <a:lnTo>
                  <a:pt x="8930" y="267890"/>
                </a:lnTo>
                <a:lnTo>
                  <a:pt x="8930" y="267890"/>
                </a:lnTo>
                <a:lnTo>
                  <a:pt x="8930" y="267890"/>
                </a:lnTo>
                <a:lnTo>
                  <a:pt x="8930" y="258961"/>
                </a:lnTo>
                <a:lnTo>
                  <a:pt x="8930" y="258961"/>
                </a:lnTo>
                <a:lnTo>
                  <a:pt x="17859" y="258961"/>
                </a:lnTo>
                <a:lnTo>
                  <a:pt x="17859" y="258961"/>
                </a:lnTo>
                <a:lnTo>
                  <a:pt x="26789" y="258961"/>
                </a:lnTo>
                <a:lnTo>
                  <a:pt x="35719" y="258961"/>
                </a:lnTo>
                <a:lnTo>
                  <a:pt x="44649" y="258961"/>
                </a:lnTo>
                <a:lnTo>
                  <a:pt x="53578" y="258961"/>
                </a:lnTo>
                <a:lnTo>
                  <a:pt x="62508" y="258961"/>
                </a:lnTo>
                <a:lnTo>
                  <a:pt x="71438" y="258961"/>
                </a:lnTo>
                <a:lnTo>
                  <a:pt x="89297" y="258961"/>
                </a:lnTo>
                <a:lnTo>
                  <a:pt x="98227" y="258961"/>
                </a:lnTo>
                <a:lnTo>
                  <a:pt x="116086" y="267890"/>
                </a:lnTo>
                <a:lnTo>
                  <a:pt x="125016" y="267890"/>
                </a:lnTo>
                <a:lnTo>
                  <a:pt x="142875" y="267890"/>
                </a:lnTo>
                <a:lnTo>
                  <a:pt x="160734" y="276820"/>
                </a:lnTo>
                <a:lnTo>
                  <a:pt x="169664" y="276820"/>
                </a:lnTo>
                <a:lnTo>
                  <a:pt x="187524" y="276820"/>
                </a:lnTo>
                <a:lnTo>
                  <a:pt x="196453" y="285750"/>
                </a:lnTo>
                <a:lnTo>
                  <a:pt x="214313" y="285750"/>
                </a:lnTo>
                <a:lnTo>
                  <a:pt x="223242" y="294679"/>
                </a:lnTo>
                <a:lnTo>
                  <a:pt x="232172" y="294679"/>
                </a:lnTo>
                <a:lnTo>
                  <a:pt x="241102" y="294679"/>
                </a:lnTo>
                <a:lnTo>
                  <a:pt x="241102" y="303609"/>
                </a:lnTo>
                <a:lnTo>
                  <a:pt x="250031" y="303609"/>
                </a:lnTo>
                <a:lnTo>
                  <a:pt x="258961" y="303609"/>
                </a:lnTo>
                <a:lnTo>
                  <a:pt x="258961" y="312539"/>
                </a:lnTo>
                <a:lnTo>
                  <a:pt x="258961" y="312539"/>
                </a:lnTo>
                <a:lnTo>
                  <a:pt x="267891" y="312539"/>
                </a:lnTo>
                <a:lnTo>
                  <a:pt x="267891" y="312539"/>
                </a:lnTo>
                <a:lnTo>
                  <a:pt x="267891" y="312539"/>
                </a:lnTo>
                <a:lnTo>
                  <a:pt x="267891" y="312539"/>
                </a:lnTo>
                <a:lnTo>
                  <a:pt x="267891" y="321469"/>
                </a:lnTo>
                <a:lnTo>
                  <a:pt x="267891" y="321469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>
            <a:off x="3634383" y="3027164"/>
            <a:ext cx="294681" cy="669727"/>
          </a:xfrm>
          <a:custGeom>
            <a:avLst/>
            <a:gdLst/>
            <a:ahLst/>
            <a:cxnLst/>
            <a:rect l="0" t="0" r="0" b="0"/>
            <a:pathLst>
              <a:path w="294681" h="669727">
                <a:moveTo>
                  <a:pt x="0" y="0"/>
                </a:move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17859" y="0"/>
                </a:lnTo>
                <a:lnTo>
                  <a:pt x="26789" y="0"/>
                </a:lnTo>
                <a:lnTo>
                  <a:pt x="35719" y="8929"/>
                </a:lnTo>
                <a:lnTo>
                  <a:pt x="44648" y="8929"/>
                </a:lnTo>
                <a:lnTo>
                  <a:pt x="53578" y="17859"/>
                </a:lnTo>
                <a:lnTo>
                  <a:pt x="62508" y="17859"/>
                </a:lnTo>
                <a:lnTo>
                  <a:pt x="80367" y="26789"/>
                </a:lnTo>
                <a:lnTo>
                  <a:pt x="89297" y="35718"/>
                </a:lnTo>
                <a:lnTo>
                  <a:pt x="98226" y="35718"/>
                </a:lnTo>
                <a:lnTo>
                  <a:pt x="116086" y="44648"/>
                </a:lnTo>
                <a:lnTo>
                  <a:pt x="125015" y="53578"/>
                </a:lnTo>
                <a:lnTo>
                  <a:pt x="133945" y="62507"/>
                </a:lnTo>
                <a:lnTo>
                  <a:pt x="142875" y="71437"/>
                </a:lnTo>
                <a:lnTo>
                  <a:pt x="151805" y="80367"/>
                </a:lnTo>
                <a:lnTo>
                  <a:pt x="169664" y="98226"/>
                </a:lnTo>
                <a:lnTo>
                  <a:pt x="178594" y="107156"/>
                </a:lnTo>
                <a:lnTo>
                  <a:pt x="187523" y="116086"/>
                </a:lnTo>
                <a:lnTo>
                  <a:pt x="196453" y="133945"/>
                </a:lnTo>
                <a:lnTo>
                  <a:pt x="205383" y="142875"/>
                </a:lnTo>
                <a:lnTo>
                  <a:pt x="214312" y="160734"/>
                </a:lnTo>
                <a:lnTo>
                  <a:pt x="223242" y="169664"/>
                </a:lnTo>
                <a:lnTo>
                  <a:pt x="232172" y="187523"/>
                </a:lnTo>
                <a:lnTo>
                  <a:pt x="241101" y="196453"/>
                </a:lnTo>
                <a:lnTo>
                  <a:pt x="250031" y="214312"/>
                </a:lnTo>
                <a:lnTo>
                  <a:pt x="250031" y="232172"/>
                </a:lnTo>
                <a:lnTo>
                  <a:pt x="258961" y="250031"/>
                </a:lnTo>
                <a:lnTo>
                  <a:pt x="267890" y="267890"/>
                </a:lnTo>
                <a:lnTo>
                  <a:pt x="267890" y="285750"/>
                </a:lnTo>
                <a:lnTo>
                  <a:pt x="276820" y="294679"/>
                </a:lnTo>
                <a:lnTo>
                  <a:pt x="276820" y="321468"/>
                </a:lnTo>
                <a:lnTo>
                  <a:pt x="285750" y="330398"/>
                </a:lnTo>
                <a:lnTo>
                  <a:pt x="285750" y="348257"/>
                </a:lnTo>
                <a:lnTo>
                  <a:pt x="285750" y="366117"/>
                </a:lnTo>
                <a:lnTo>
                  <a:pt x="294680" y="383976"/>
                </a:lnTo>
                <a:lnTo>
                  <a:pt x="294680" y="401836"/>
                </a:lnTo>
                <a:lnTo>
                  <a:pt x="294680" y="419695"/>
                </a:lnTo>
                <a:lnTo>
                  <a:pt x="294680" y="437554"/>
                </a:lnTo>
                <a:lnTo>
                  <a:pt x="294680" y="455414"/>
                </a:lnTo>
                <a:lnTo>
                  <a:pt x="294680" y="464343"/>
                </a:lnTo>
                <a:lnTo>
                  <a:pt x="285750" y="482203"/>
                </a:lnTo>
                <a:lnTo>
                  <a:pt x="285750" y="500062"/>
                </a:lnTo>
                <a:lnTo>
                  <a:pt x="285750" y="508992"/>
                </a:lnTo>
                <a:lnTo>
                  <a:pt x="276820" y="526851"/>
                </a:lnTo>
                <a:lnTo>
                  <a:pt x="276820" y="535781"/>
                </a:lnTo>
                <a:lnTo>
                  <a:pt x="267890" y="553640"/>
                </a:lnTo>
                <a:lnTo>
                  <a:pt x="267890" y="562570"/>
                </a:lnTo>
                <a:lnTo>
                  <a:pt x="258961" y="580429"/>
                </a:lnTo>
                <a:lnTo>
                  <a:pt x="258961" y="589359"/>
                </a:lnTo>
                <a:lnTo>
                  <a:pt x="250031" y="598289"/>
                </a:lnTo>
                <a:lnTo>
                  <a:pt x="250031" y="607218"/>
                </a:lnTo>
                <a:lnTo>
                  <a:pt x="241101" y="625078"/>
                </a:lnTo>
                <a:lnTo>
                  <a:pt x="241101" y="634007"/>
                </a:lnTo>
                <a:lnTo>
                  <a:pt x="232172" y="642937"/>
                </a:lnTo>
                <a:lnTo>
                  <a:pt x="232172" y="642937"/>
                </a:lnTo>
                <a:lnTo>
                  <a:pt x="223242" y="651867"/>
                </a:lnTo>
                <a:lnTo>
                  <a:pt x="214312" y="660797"/>
                </a:lnTo>
                <a:lnTo>
                  <a:pt x="214312" y="669726"/>
                </a:lnTo>
                <a:lnTo>
                  <a:pt x="214312" y="669726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>
            <a:off x="3741539" y="2821781"/>
            <a:ext cx="464345" cy="276821"/>
          </a:xfrm>
          <a:custGeom>
            <a:avLst/>
            <a:gdLst/>
            <a:ahLst/>
            <a:cxnLst/>
            <a:rect l="0" t="0" r="0" b="0"/>
            <a:pathLst>
              <a:path w="464345" h="276821">
                <a:moveTo>
                  <a:pt x="0" y="44648"/>
                </a:moveTo>
                <a:lnTo>
                  <a:pt x="0" y="35719"/>
                </a:lnTo>
                <a:lnTo>
                  <a:pt x="0" y="26789"/>
                </a:lnTo>
                <a:lnTo>
                  <a:pt x="0" y="26789"/>
                </a:lnTo>
                <a:lnTo>
                  <a:pt x="0" y="17859"/>
                </a:lnTo>
                <a:lnTo>
                  <a:pt x="8930" y="17859"/>
                </a:lnTo>
                <a:lnTo>
                  <a:pt x="8930" y="17859"/>
                </a:lnTo>
                <a:lnTo>
                  <a:pt x="17859" y="8930"/>
                </a:lnTo>
                <a:lnTo>
                  <a:pt x="26789" y="8930"/>
                </a:lnTo>
                <a:lnTo>
                  <a:pt x="35719" y="8930"/>
                </a:lnTo>
                <a:lnTo>
                  <a:pt x="44649" y="0"/>
                </a:lnTo>
                <a:lnTo>
                  <a:pt x="53578" y="0"/>
                </a:lnTo>
                <a:lnTo>
                  <a:pt x="62508" y="0"/>
                </a:lnTo>
                <a:lnTo>
                  <a:pt x="80367" y="0"/>
                </a:lnTo>
                <a:lnTo>
                  <a:pt x="89297" y="8930"/>
                </a:lnTo>
                <a:lnTo>
                  <a:pt x="107156" y="8930"/>
                </a:lnTo>
                <a:lnTo>
                  <a:pt x="125016" y="8930"/>
                </a:lnTo>
                <a:lnTo>
                  <a:pt x="142875" y="8930"/>
                </a:lnTo>
                <a:lnTo>
                  <a:pt x="160734" y="17859"/>
                </a:lnTo>
                <a:lnTo>
                  <a:pt x="178594" y="17859"/>
                </a:lnTo>
                <a:lnTo>
                  <a:pt x="196453" y="26789"/>
                </a:lnTo>
                <a:lnTo>
                  <a:pt x="214313" y="26789"/>
                </a:lnTo>
                <a:lnTo>
                  <a:pt x="232172" y="35719"/>
                </a:lnTo>
                <a:lnTo>
                  <a:pt x="250031" y="44648"/>
                </a:lnTo>
                <a:lnTo>
                  <a:pt x="267891" y="53578"/>
                </a:lnTo>
                <a:lnTo>
                  <a:pt x="276820" y="53578"/>
                </a:lnTo>
                <a:lnTo>
                  <a:pt x="294680" y="62508"/>
                </a:lnTo>
                <a:lnTo>
                  <a:pt x="303609" y="71437"/>
                </a:lnTo>
                <a:lnTo>
                  <a:pt x="312539" y="80367"/>
                </a:lnTo>
                <a:lnTo>
                  <a:pt x="330399" y="89297"/>
                </a:lnTo>
                <a:lnTo>
                  <a:pt x="339328" y="98226"/>
                </a:lnTo>
                <a:lnTo>
                  <a:pt x="339328" y="107156"/>
                </a:lnTo>
                <a:lnTo>
                  <a:pt x="348258" y="116086"/>
                </a:lnTo>
                <a:lnTo>
                  <a:pt x="348258" y="125015"/>
                </a:lnTo>
                <a:lnTo>
                  <a:pt x="357188" y="133945"/>
                </a:lnTo>
                <a:lnTo>
                  <a:pt x="357188" y="142875"/>
                </a:lnTo>
                <a:lnTo>
                  <a:pt x="357188" y="151805"/>
                </a:lnTo>
                <a:lnTo>
                  <a:pt x="348258" y="160734"/>
                </a:lnTo>
                <a:lnTo>
                  <a:pt x="348258" y="169664"/>
                </a:lnTo>
                <a:lnTo>
                  <a:pt x="339328" y="178594"/>
                </a:lnTo>
                <a:lnTo>
                  <a:pt x="330399" y="187523"/>
                </a:lnTo>
                <a:lnTo>
                  <a:pt x="321469" y="196453"/>
                </a:lnTo>
                <a:lnTo>
                  <a:pt x="312539" y="205383"/>
                </a:lnTo>
                <a:lnTo>
                  <a:pt x="303609" y="214312"/>
                </a:lnTo>
                <a:lnTo>
                  <a:pt x="294680" y="214312"/>
                </a:lnTo>
                <a:lnTo>
                  <a:pt x="276820" y="223242"/>
                </a:lnTo>
                <a:lnTo>
                  <a:pt x="267891" y="232172"/>
                </a:lnTo>
                <a:lnTo>
                  <a:pt x="250031" y="232172"/>
                </a:lnTo>
                <a:lnTo>
                  <a:pt x="241102" y="241101"/>
                </a:lnTo>
                <a:lnTo>
                  <a:pt x="223242" y="241101"/>
                </a:lnTo>
                <a:lnTo>
                  <a:pt x="214313" y="250031"/>
                </a:lnTo>
                <a:lnTo>
                  <a:pt x="196453" y="250031"/>
                </a:lnTo>
                <a:lnTo>
                  <a:pt x="187524" y="250031"/>
                </a:lnTo>
                <a:lnTo>
                  <a:pt x="169664" y="250031"/>
                </a:lnTo>
                <a:lnTo>
                  <a:pt x="160734" y="250031"/>
                </a:lnTo>
                <a:lnTo>
                  <a:pt x="142875" y="250031"/>
                </a:lnTo>
                <a:lnTo>
                  <a:pt x="133945" y="250031"/>
                </a:lnTo>
                <a:lnTo>
                  <a:pt x="116086" y="250031"/>
                </a:lnTo>
                <a:lnTo>
                  <a:pt x="107156" y="250031"/>
                </a:lnTo>
                <a:lnTo>
                  <a:pt x="98227" y="250031"/>
                </a:lnTo>
                <a:lnTo>
                  <a:pt x="89297" y="241101"/>
                </a:lnTo>
                <a:lnTo>
                  <a:pt x="80367" y="241101"/>
                </a:lnTo>
                <a:lnTo>
                  <a:pt x="80367" y="232172"/>
                </a:lnTo>
                <a:lnTo>
                  <a:pt x="71438" y="232172"/>
                </a:lnTo>
                <a:lnTo>
                  <a:pt x="71438" y="232172"/>
                </a:lnTo>
                <a:lnTo>
                  <a:pt x="71438" y="223242"/>
                </a:lnTo>
                <a:lnTo>
                  <a:pt x="71438" y="214312"/>
                </a:lnTo>
                <a:lnTo>
                  <a:pt x="80367" y="214312"/>
                </a:lnTo>
                <a:lnTo>
                  <a:pt x="80367" y="205383"/>
                </a:lnTo>
                <a:lnTo>
                  <a:pt x="89297" y="205383"/>
                </a:lnTo>
                <a:lnTo>
                  <a:pt x="89297" y="196453"/>
                </a:lnTo>
                <a:lnTo>
                  <a:pt x="98227" y="196453"/>
                </a:lnTo>
                <a:lnTo>
                  <a:pt x="107156" y="196453"/>
                </a:lnTo>
                <a:lnTo>
                  <a:pt x="125016" y="187523"/>
                </a:lnTo>
                <a:lnTo>
                  <a:pt x="133945" y="187523"/>
                </a:lnTo>
                <a:lnTo>
                  <a:pt x="151805" y="187523"/>
                </a:lnTo>
                <a:lnTo>
                  <a:pt x="169664" y="187523"/>
                </a:lnTo>
                <a:lnTo>
                  <a:pt x="187524" y="187523"/>
                </a:lnTo>
                <a:lnTo>
                  <a:pt x="205383" y="187523"/>
                </a:lnTo>
                <a:lnTo>
                  <a:pt x="223242" y="187523"/>
                </a:lnTo>
                <a:lnTo>
                  <a:pt x="241102" y="196453"/>
                </a:lnTo>
                <a:lnTo>
                  <a:pt x="258961" y="196453"/>
                </a:lnTo>
                <a:lnTo>
                  <a:pt x="276820" y="196453"/>
                </a:lnTo>
                <a:lnTo>
                  <a:pt x="294680" y="205383"/>
                </a:lnTo>
                <a:lnTo>
                  <a:pt x="312539" y="205383"/>
                </a:lnTo>
                <a:lnTo>
                  <a:pt x="330399" y="214312"/>
                </a:lnTo>
                <a:lnTo>
                  <a:pt x="348258" y="223242"/>
                </a:lnTo>
                <a:lnTo>
                  <a:pt x="366117" y="223242"/>
                </a:lnTo>
                <a:lnTo>
                  <a:pt x="383977" y="232172"/>
                </a:lnTo>
                <a:lnTo>
                  <a:pt x="392906" y="241101"/>
                </a:lnTo>
                <a:lnTo>
                  <a:pt x="410766" y="241101"/>
                </a:lnTo>
                <a:lnTo>
                  <a:pt x="419695" y="250031"/>
                </a:lnTo>
                <a:lnTo>
                  <a:pt x="428625" y="258961"/>
                </a:lnTo>
                <a:lnTo>
                  <a:pt x="437555" y="258961"/>
                </a:lnTo>
                <a:lnTo>
                  <a:pt x="446484" y="267890"/>
                </a:lnTo>
                <a:lnTo>
                  <a:pt x="464344" y="276820"/>
                </a:lnTo>
                <a:lnTo>
                  <a:pt x="464344" y="27682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568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34</Words>
  <Application>Microsoft Office PowerPoint</Application>
  <PresentationFormat>On-screen Show (4:3)</PresentationFormat>
  <Paragraphs>22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Equation</vt:lpstr>
      <vt:lpstr>DO NOW: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New York City Department of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Teacher</dc:creator>
  <cp:lastModifiedBy>Teacher</cp:lastModifiedBy>
  <cp:revision>7</cp:revision>
  <dcterms:created xsi:type="dcterms:W3CDTF">2014-09-17T11:57:08Z</dcterms:created>
  <dcterms:modified xsi:type="dcterms:W3CDTF">2014-09-23T14:45:47Z</dcterms:modified>
</cp:coreProperties>
</file>